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12DE9-0B34-4C42-9184-6881CB6FA662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794120-E44B-4891-8CB5-F4861B457654}">
      <dgm:prSet phldrT="[Text]"/>
      <dgm:spPr/>
      <dgm:t>
        <a:bodyPr/>
        <a:lstStyle/>
        <a:p>
          <a:r>
            <a:rPr lang="en-US" dirty="0" smtClean="0"/>
            <a:t>Company Information</a:t>
          </a:r>
          <a:endParaRPr lang="en-US" dirty="0"/>
        </a:p>
      </dgm:t>
    </dgm:pt>
    <dgm:pt modelId="{5C6B8EE1-8083-4BD4-8AF9-26FE37FBCBA6}" type="parTrans" cxnId="{3EBDFF75-44BE-47F1-A31B-0140B005FA05}">
      <dgm:prSet/>
      <dgm:spPr/>
      <dgm:t>
        <a:bodyPr/>
        <a:lstStyle/>
        <a:p>
          <a:endParaRPr lang="en-US"/>
        </a:p>
      </dgm:t>
    </dgm:pt>
    <dgm:pt modelId="{996EDCDE-0807-448F-A2B9-6FBD2D033799}" type="sibTrans" cxnId="{3EBDFF75-44BE-47F1-A31B-0140B005FA05}">
      <dgm:prSet/>
      <dgm:spPr/>
      <dgm:t>
        <a:bodyPr/>
        <a:lstStyle/>
        <a:p>
          <a:endParaRPr lang="en-US"/>
        </a:p>
      </dgm:t>
    </dgm:pt>
    <dgm:pt modelId="{5ADB7C36-A125-438D-9FD5-3B0040D9E1E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CCM</a:t>
          </a:r>
          <a:endParaRPr lang="en-US" dirty="0"/>
        </a:p>
      </dgm:t>
    </dgm:pt>
    <dgm:pt modelId="{4F86C32D-9EE0-4BF2-A9B3-E232B14E23A3}" type="parTrans" cxnId="{8AE7B583-0446-49F9-98FC-237B63654789}">
      <dgm:prSet/>
      <dgm:spPr/>
      <dgm:t>
        <a:bodyPr/>
        <a:lstStyle/>
        <a:p>
          <a:endParaRPr lang="en-US"/>
        </a:p>
      </dgm:t>
    </dgm:pt>
    <dgm:pt modelId="{2D66A694-81CB-45AA-BE6B-D1A1A432D041}" type="sibTrans" cxnId="{8AE7B583-0446-49F9-98FC-237B63654789}">
      <dgm:prSet/>
      <dgm:spPr/>
      <dgm:t>
        <a:bodyPr/>
        <a:lstStyle/>
        <a:p>
          <a:endParaRPr lang="en-US"/>
        </a:p>
      </dgm:t>
    </dgm:pt>
    <dgm:pt modelId="{C294AA43-20CF-40AC-8ACF-D3583C31F2EF}">
      <dgm:prSet phldrT="[Text]"/>
      <dgm:spPr/>
      <dgm:t>
        <a:bodyPr/>
        <a:lstStyle/>
        <a:p>
          <a:r>
            <a:rPr lang="en-US" dirty="0" smtClean="0"/>
            <a:t>Funds</a:t>
          </a:r>
          <a:endParaRPr lang="en-US" dirty="0"/>
        </a:p>
      </dgm:t>
    </dgm:pt>
    <dgm:pt modelId="{59DE5EF3-F5C5-426A-9E30-3383283718BA}" type="parTrans" cxnId="{2BDE1EF7-91F2-46B4-8779-3AB416A20EA7}">
      <dgm:prSet/>
      <dgm:spPr/>
      <dgm:t>
        <a:bodyPr/>
        <a:lstStyle/>
        <a:p>
          <a:endParaRPr lang="en-US"/>
        </a:p>
      </dgm:t>
    </dgm:pt>
    <dgm:pt modelId="{6D5F83B9-95D8-4AEB-A2D5-7DB128CA9979}" type="sibTrans" cxnId="{2BDE1EF7-91F2-46B4-8779-3AB416A20EA7}">
      <dgm:prSet/>
      <dgm:spPr/>
      <dgm:t>
        <a:bodyPr/>
        <a:lstStyle/>
        <a:p>
          <a:endParaRPr lang="en-US"/>
        </a:p>
      </dgm:t>
    </dgm:pt>
    <dgm:pt modelId="{0CFBC4E7-BE60-430A-9104-E2EA776B74AD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4DFC13F8-0C95-456E-A349-BE4FB0566BE9}" type="parTrans" cxnId="{D7B9DB46-4087-4780-8633-F5FFED27A838}">
      <dgm:prSet/>
      <dgm:spPr/>
      <dgm:t>
        <a:bodyPr/>
        <a:lstStyle/>
        <a:p>
          <a:endParaRPr lang="en-US"/>
        </a:p>
      </dgm:t>
    </dgm:pt>
    <dgm:pt modelId="{83054923-8F6C-4051-9CE2-402D05856BCF}" type="sibTrans" cxnId="{D7B9DB46-4087-4780-8633-F5FFED27A838}">
      <dgm:prSet/>
      <dgm:spPr/>
      <dgm:t>
        <a:bodyPr/>
        <a:lstStyle/>
        <a:p>
          <a:endParaRPr lang="en-US"/>
        </a:p>
      </dgm:t>
    </dgm:pt>
    <dgm:pt modelId="{FE305270-E766-4BDC-9CFB-5E39E966A3F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CRSP</a:t>
          </a:r>
          <a:endParaRPr lang="en-US" dirty="0"/>
        </a:p>
      </dgm:t>
    </dgm:pt>
    <dgm:pt modelId="{FE7BBBCD-28FB-4CEE-B019-4BD413A9E3BD}" type="parTrans" cxnId="{43F28104-C848-4952-A042-67936C44DB84}">
      <dgm:prSet/>
      <dgm:spPr/>
      <dgm:t>
        <a:bodyPr/>
        <a:lstStyle/>
        <a:p>
          <a:endParaRPr lang="en-US"/>
        </a:p>
      </dgm:t>
    </dgm:pt>
    <dgm:pt modelId="{230D98D0-3803-4A52-934F-26FEA4A87819}" type="sibTrans" cxnId="{43F28104-C848-4952-A042-67936C44DB84}">
      <dgm:prSet/>
      <dgm:spPr/>
      <dgm:t>
        <a:bodyPr/>
        <a:lstStyle/>
        <a:p>
          <a:endParaRPr lang="en-US"/>
        </a:p>
      </dgm:t>
    </dgm:pt>
    <dgm:pt modelId="{C83021D7-3732-473A-AD4E-DC7BF222585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TAQ</a:t>
          </a:r>
          <a:endParaRPr lang="en-US" dirty="0"/>
        </a:p>
      </dgm:t>
    </dgm:pt>
    <dgm:pt modelId="{66938920-27F7-42B5-8AC8-996E3246D3A1}" type="parTrans" cxnId="{DC615F87-2002-4226-9FEE-90BA5BD4BD59}">
      <dgm:prSet/>
      <dgm:spPr/>
      <dgm:t>
        <a:bodyPr/>
        <a:lstStyle/>
        <a:p>
          <a:endParaRPr lang="en-US"/>
        </a:p>
      </dgm:t>
    </dgm:pt>
    <dgm:pt modelId="{C7466D51-70E0-46E4-A993-1BE7DDAF7F9E}" type="sibTrans" cxnId="{DC615F87-2002-4226-9FEE-90BA5BD4BD59}">
      <dgm:prSet/>
      <dgm:spPr/>
      <dgm:t>
        <a:bodyPr/>
        <a:lstStyle/>
        <a:p>
          <a:endParaRPr lang="en-US"/>
        </a:p>
      </dgm:t>
    </dgm:pt>
    <dgm:pt modelId="{D899767B-D3D4-48F1-8F26-EBEAD4A38598}">
      <dgm:prSet phldrT="[Text]"/>
      <dgm:spPr/>
      <dgm:t>
        <a:bodyPr/>
        <a:lstStyle/>
        <a:p>
          <a:r>
            <a:rPr lang="en-US" dirty="0" smtClean="0"/>
            <a:t>Mutual Funds</a:t>
          </a:r>
          <a:endParaRPr lang="en-US" dirty="0"/>
        </a:p>
      </dgm:t>
    </dgm:pt>
    <dgm:pt modelId="{665E4D21-222E-4033-A20F-521F2ED83543}" type="parTrans" cxnId="{D0802E68-8569-4C93-96B0-C4E5484A47A9}">
      <dgm:prSet/>
      <dgm:spPr/>
      <dgm:t>
        <a:bodyPr/>
        <a:lstStyle/>
        <a:p>
          <a:endParaRPr lang="en-US"/>
        </a:p>
      </dgm:t>
    </dgm:pt>
    <dgm:pt modelId="{1578E598-CD97-422D-BEC9-4207BF84A73C}" type="sibTrans" cxnId="{D0802E68-8569-4C93-96B0-C4E5484A47A9}">
      <dgm:prSet/>
      <dgm:spPr/>
      <dgm:t>
        <a:bodyPr/>
        <a:lstStyle/>
        <a:p>
          <a:endParaRPr lang="en-US"/>
        </a:p>
      </dgm:t>
    </dgm:pt>
    <dgm:pt modelId="{9315794E-2692-4A51-9407-5278BDF5669F}">
      <dgm:prSet phldrT="[Text]"/>
      <dgm:spPr/>
      <dgm:t>
        <a:bodyPr/>
        <a:lstStyle/>
        <a:p>
          <a:r>
            <a:rPr lang="en-US" dirty="0" smtClean="0"/>
            <a:t>TASS</a:t>
          </a:r>
          <a:endParaRPr lang="en-US" dirty="0"/>
        </a:p>
      </dgm:t>
    </dgm:pt>
    <dgm:pt modelId="{0B2ED630-5746-45B9-8A81-49DAF2584EA8}" type="parTrans" cxnId="{A6CE93E1-EB3C-4CBB-BC46-DAFA53269701}">
      <dgm:prSet/>
      <dgm:spPr/>
      <dgm:t>
        <a:bodyPr/>
        <a:lstStyle/>
        <a:p>
          <a:endParaRPr lang="en-US"/>
        </a:p>
      </dgm:t>
    </dgm:pt>
    <dgm:pt modelId="{8193326E-7786-4964-B4FA-D67753707AEF}" type="sibTrans" cxnId="{A6CE93E1-EB3C-4CBB-BC46-DAFA53269701}">
      <dgm:prSet/>
      <dgm:spPr/>
      <dgm:t>
        <a:bodyPr/>
        <a:lstStyle/>
        <a:p>
          <a:endParaRPr lang="en-US"/>
        </a:p>
      </dgm:t>
    </dgm:pt>
    <dgm:pt modelId="{098B8322-E2AD-4BEB-AE84-EF0D67530DB3}">
      <dgm:prSet phldrT="[Text]"/>
      <dgm:spPr/>
      <dgm:t>
        <a:bodyPr/>
        <a:lstStyle/>
        <a:p>
          <a:r>
            <a:rPr lang="en-US" dirty="0" smtClean="0"/>
            <a:t>HFR</a:t>
          </a:r>
          <a:endParaRPr lang="en-US" dirty="0"/>
        </a:p>
      </dgm:t>
    </dgm:pt>
    <dgm:pt modelId="{B5C5D0B8-31AA-45B8-80F7-6D3AB9C36659}" type="parTrans" cxnId="{DEDAAA46-6A2B-4021-AB11-6AE18A4A4F21}">
      <dgm:prSet/>
      <dgm:spPr/>
      <dgm:t>
        <a:bodyPr/>
        <a:lstStyle/>
        <a:p>
          <a:endParaRPr lang="en-US"/>
        </a:p>
      </dgm:t>
    </dgm:pt>
    <dgm:pt modelId="{A24EEAE5-04B5-4F05-A871-EAA5CCF43EC7}" type="sibTrans" cxnId="{DEDAAA46-6A2B-4021-AB11-6AE18A4A4F21}">
      <dgm:prSet/>
      <dgm:spPr/>
      <dgm:t>
        <a:bodyPr/>
        <a:lstStyle/>
        <a:p>
          <a:endParaRPr lang="en-US"/>
        </a:p>
      </dgm:t>
    </dgm:pt>
    <dgm:pt modelId="{0A191BCE-46C7-4D12-B89D-C3FD9530A88E}">
      <dgm:prSet phldrT="[Text]"/>
      <dgm:spPr/>
      <dgm:t>
        <a:bodyPr/>
        <a:lstStyle/>
        <a:p>
          <a:r>
            <a:rPr lang="en-US" dirty="0" smtClean="0"/>
            <a:t>CRSP Mutual</a:t>
          </a:r>
          <a:endParaRPr lang="en-US" dirty="0"/>
        </a:p>
      </dgm:t>
    </dgm:pt>
    <dgm:pt modelId="{C5D76B00-4FBA-40EB-B742-333FADF64A42}" type="parTrans" cxnId="{727B0D35-DF98-4F3C-A0B4-7829B6733572}">
      <dgm:prSet/>
      <dgm:spPr/>
      <dgm:t>
        <a:bodyPr/>
        <a:lstStyle/>
        <a:p>
          <a:endParaRPr lang="en-US"/>
        </a:p>
      </dgm:t>
    </dgm:pt>
    <dgm:pt modelId="{647A1E73-581A-4D36-828F-F1384A1AB83B}" type="sibTrans" cxnId="{727B0D35-DF98-4F3C-A0B4-7829B6733572}">
      <dgm:prSet/>
      <dgm:spPr/>
      <dgm:t>
        <a:bodyPr/>
        <a:lstStyle/>
        <a:p>
          <a:endParaRPr lang="en-US"/>
        </a:p>
      </dgm:t>
    </dgm:pt>
    <dgm:pt modelId="{543AE9E3-0A62-41AD-A604-EB868E3413FD}">
      <dgm:prSet phldrT="[Text]"/>
      <dgm:spPr/>
      <dgm:t>
        <a:bodyPr/>
        <a:lstStyle/>
        <a:p>
          <a:r>
            <a:rPr lang="en-US" dirty="0" smtClean="0"/>
            <a:t>Morningstar</a:t>
          </a:r>
          <a:endParaRPr lang="en-US" dirty="0"/>
        </a:p>
      </dgm:t>
    </dgm:pt>
    <dgm:pt modelId="{0594E17E-EC21-4A8D-953F-52073E17D318}" type="parTrans" cxnId="{D27039A3-4A10-4A6A-8C00-7F3EE7D2D25F}">
      <dgm:prSet/>
      <dgm:spPr/>
      <dgm:t>
        <a:bodyPr/>
        <a:lstStyle/>
        <a:p>
          <a:endParaRPr lang="en-US"/>
        </a:p>
      </dgm:t>
    </dgm:pt>
    <dgm:pt modelId="{46B608C6-0B44-4915-871B-8B6E119A2FB2}" type="sibTrans" cxnId="{D27039A3-4A10-4A6A-8C00-7F3EE7D2D25F}">
      <dgm:prSet/>
      <dgm:spPr/>
      <dgm:t>
        <a:bodyPr/>
        <a:lstStyle/>
        <a:p>
          <a:endParaRPr lang="en-US"/>
        </a:p>
      </dgm:t>
    </dgm:pt>
    <dgm:pt modelId="{EF1D9EF3-E5A1-4DDC-A14B-E9FECAF991B2}">
      <dgm:prSet phldrT="[Text]"/>
      <dgm:spPr/>
      <dgm:t>
        <a:bodyPr/>
        <a:lstStyle/>
        <a:p>
          <a:r>
            <a:rPr lang="en-US" dirty="0" smtClean="0"/>
            <a:t>CISDM</a:t>
          </a:r>
          <a:endParaRPr lang="en-US" dirty="0"/>
        </a:p>
      </dgm:t>
    </dgm:pt>
    <dgm:pt modelId="{E860D1B3-DF17-465E-8A55-AAA866FB79C0}" type="parTrans" cxnId="{A2D2ADA0-A1B4-45A0-A07E-6D38B0C97ECF}">
      <dgm:prSet/>
      <dgm:spPr/>
      <dgm:t>
        <a:bodyPr/>
        <a:lstStyle/>
        <a:p>
          <a:endParaRPr lang="en-US"/>
        </a:p>
      </dgm:t>
    </dgm:pt>
    <dgm:pt modelId="{36C4ABCB-73C5-4BCC-AAF7-35BE1EE95F95}" type="sibTrans" cxnId="{A2D2ADA0-A1B4-45A0-A07E-6D38B0C97ECF}">
      <dgm:prSet/>
      <dgm:spPr/>
      <dgm:t>
        <a:bodyPr/>
        <a:lstStyle/>
        <a:p>
          <a:endParaRPr lang="en-US"/>
        </a:p>
      </dgm:t>
    </dgm:pt>
    <dgm:pt modelId="{87D2C987-D604-48E7-AF29-EADBA57FEBAC}">
      <dgm:prSet phldrT="[Text]"/>
      <dgm:spPr/>
      <dgm:t>
        <a:bodyPr/>
        <a:lstStyle/>
        <a:p>
          <a:r>
            <a:rPr lang="en-US" dirty="0" smtClean="0"/>
            <a:t>Hedge Funds</a:t>
          </a:r>
          <a:endParaRPr lang="en-US" dirty="0"/>
        </a:p>
      </dgm:t>
    </dgm:pt>
    <dgm:pt modelId="{85A3FB63-BFCD-4663-B3A6-5F8AAE2B0850}" type="parTrans" cxnId="{F651ED9C-9021-4619-9ACD-D49217C7FE44}">
      <dgm:prSet/>
      <dgm:spPr/>
      <dgm:t>
        <a:bodyPr/>
        <a:lstStyle/>
        <a:p>
          <a:endParaRPr lang="en-US"/>
        </a:p>
      </dgm:t>
    </dgm:pt>
    <dgm:pt modelId="{B14BE1B4-2F22-4EBB-9544-45B7002B2CBA}" type="sibTrans" cxnId="{F651ED9C-9021-4619-9ACD-D49217C7FE44}">
      <dgm:prSet/>
      <dgm:spPr/>
      <dgm:t>
        <a:bodyPr/>
        <a:lstStyle/>
        <a:p>
          <a:endParaRPr lang="en-US"/>
        </a:p>
      </dgm:t>
    </dgm:pt>
    <dgm:pt modelId="{E0E1D754-3FDD-4435-8700-158E90F285A7}">
      <dgm:prSet phldrT="[Text]"/>
      <dgm:spPr/>
      <dgm:t>
        <a:bodyPr/>
        <a:lstStyle/>
        <a:p>
          <a:r>
            <a:rPr lang="en-US" dirty="0" smtClean="0"/>
            <a:t>Equity</a:t>
          </a:r>
          <a:endParaRPr lang="en-US" dirty="0"/>
        </a:p>
      </dgm:t>
    </dgm:pt>
    <dgm:pt modelId="{A1B5C5C1-B71D-40B4-BF23-58708B9ED9BA}" type="parTrans" cxnId="{4BE8B1E9-0EF3-45CF-A53D-0A6DD199FD84}">
      <dgm:prSet/>
      <dgm:spPr/>
      <dgm:t>
        <a:bodyPr/>
        <a:lstStyle/>
        <a:p>
          <a:endParaRPr lang="en-US"/>
        </a:p>
      </dgm:t>
    </dgm:pt>
    <dgm:pt modelId="{E2971DDB-4CFB-42A5-9A9A-9F62B46BD92E}" type="sibTrans" cxnId="{4BE8B1E9-0EF3-45CF-A53D-0A6DD199FD84}">
      <dgm:prSet/>
      <dgm:spPr/>
      <dgm:t>
        <a:bodyPr/>
        <a:lstStyle/>
        <a:p>
          <a:endParaRPr lang="en-US"/>
        </a:p>
      </dgm:t>
    </dgm:pt>
    <dgm:pt modelId="{F2910AAF-AD72-4B02-B483-6978E7FC6F7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COMPUSTAT</a:t>
          </a:r>
          <a:endParaRPr lang="en-US" dirty="0"/>
        </a:p>
      </dgm:t>
    </dgm:pt>
    <dgm:pt modelId="{179A2CAF-2441-4224-ACD9-3FCF8D350726}" type="parTrans" cxnId="{B02AB16C-EDD0-4F28-8388-4709AE55010B}">
      <dgm:prSet/>
      <dgm:spPr/>
      <dgm:t>
        <a:bodyPr/>
        <a:lstStyle/>
        <a:p>
          <a:endParaRPr lang="en-US"/>
        </a:p>
      </dgm:t>
    </dgm:pt>
    <dgm:pt modelId="{DCB14B29-57F8-4606-8E7C-97D7423EBA7F}" type="sibTrans" cxnId="{B02AB16C-EDD0-4F28-8388-4709AE55010B}">
      <dgm:prSet/>
      <dgm:spPr/>
      <dgm:t>
        <a:bodyPr/>
        <a:lstStyle/>
        <a:p>
          <a:endParaRPr lang="en-US"/>
        </a:p>
      </dgm:t>
    </dgm:pt>
    <dgm:pt modelId="{699DC511-7436-46E3-9516-1C6D8F55834C}">
      <dgm:prSet phldrT="[Text]"/>
      <dgm:spPr/>
      <dgm:t>
        <a:bodyPr/>
        <a:lstStyle/>
        <a:p>
          <a:r>
            <a:rPr lang="en-US" dirty="0" smtClean="0"/>
            <a:t>Accounting</a:t>
          </a:r>
          <a:endParaRPr lang="en-US" dirty="0"/>
        </a:p>
      </dgm:t>
    </dgm:pt>
    <dgm:pt modelId="{9F0ACBA9-841C-4296-A028-4A42516F35D9}" type="parTrans" cxnId="{3C742225-6F07-4F14-AD6C-54E504F72934}">
      <dgm:prSet/>
      <dgm:spPr/>
      <dgm:t>
        <a:bodyPr/>
        <a:lstStyle/>
        <a:p>
          <a:endParaRPr lang="en-US"/>
        </a:p>
      </dgm:t>
    </dgm:pt>
    <dgm:pt modelId="{52FC2EE3-5EB8-4416-96A6-8326E0BFF068}" type="sibTrans" cxnId="{3C742225-6F07-4F14-AD6C-54E504F72934}">
      <dgm:prSet/>
      <dgm:spPr/>
      <dgm:t>
        <a:bodyPr/>
        <a:lstStyle/>
        <a:p>
          <a:endParaRPr lang="en-US"/>
        </a:p>
      </dgm:t>
    </dgm:pt>
    <dgm:pt modelId="{C02A3537-3A3F-47D2-9B02-ADD74854BB06}">
      <dgm:prSet phldrT="[Text]"/>
      <dgm:spPr/>
      <dgm:t>
        <a:bodyPr/>
        <a:lstStyle/>
        <a:p>
          <a:r>
            <a:rPr lang="en-US" dirty="0" smtClean="0"/>
            <a:t>Derivatives</a:t>
          </a:r>
          <a:endParaRPr lang="en-US" dirty="0"/>
        </a:p>
      </dgm:t>
    </dgm:pt>
    <dgm:pt modelId="{FE7A1A81-F1ED-4076-ADA6-BC3E746D114D}" type="parTrans" cxnId="{19B74F3B-6F63-4061-B466-9B5337495E20}">
      <dgm:prSet/>
      <dgm:spPr/>
      <dgm:t>
        <a:bodyPr/>
        <a:lstStyle/>
        <a:p>
          <a:endParaRPr lang="en-US"/>
        </a:p>
      </dgm:t>
    </dgm:pt>
    <dgm:pt modelId="{BA1F8064-91FE-42EF-ADCA-A71366967EEF}" type="sibTrans" cxnId="{19B74F3B-6F63-4061-B466-9B5337495E20}">
      <dgm:prSet/>
      <dgm:spPr/>
      <dgm:t>
        <a:bodyPr/>
        <a:lstStyle/>
        <a:p>
          <a:endParaRPr lang="en-US"/>
        </a:p>
      </dgm:t>
    </dgm:pt>
    <dgm:pt modelId="{C1B6AE1D-680D-4977-B862-F7F099C721D2}">
      <dgm:prSet phldrT="[Text]"/>
      <dgm:spPr/>
      <dgm:t>
        <a:bodyPr/>
        <a:lstStyle/>
        <a:p>
          <a:r>
            <a:rPr lang="en-US" dirty="0" err="1" smtClean="0"/>
            <a:t>Optionmetrics</a:t>
          </a:r>
          <a:endParaRPr lang="en-US" dirty="0"/>
        </a:p>
      </dgm:t>
    </dgm:pt>
    <dgm:pt modelId="{D421A638-3303-45B9-A68E-28D7DF8F9389}" type="parTrans" cxnId="{724202D2-2253-4329-8D0A-AF73236D5E48}">
      <dgm:prSet/>
      <dgm:spPr/>
      <dgm:t>
        <a:bodyPr/>
        <a:lstStyle/>
        <a:p>
          <a:endParaRPr lang="en-US"/>
        </a:p>
      </dgm:t>
    </dgm:pt>
    <dgm:pt modelId="{502219F8-EBF7-4549-9C22-81D62A9D5B11}" type="sibTrans" cxnId="{724202D2-2253-4329-8D0A-AF73236D5E48}">
      <dgm:prSet/>
      <dgm:spPr/>
      <dgm:t>
        <a:bodyPr/>
        <a:lstStyle/>
        <a:p>
          <a:endParaRPr lang="en-US"/>
        </a:p>
      </dgm:t>
    </dgm:pt>
    <dgm:pt modelId="{BFB4D1CD-F8D8-4CE6-9C2E-34D3DAFF97BA}">
      <dgm:prSet phldrT="[Text]"/>
      <dgm:spPr/>
      <dgm:t>
        <a:bodyPr/>
        <a:lstStyle/>
        <a:p>
          <a:r>
            <a:rPr lang="en-US" dirty="0" smtClean="0"/>
            <a:t>Bonds &amp; Loan</a:t>
          </a:r>
          <a:endParaRPr lang="en-US" dirty="0"/>
        </a:p>
      </dgm:t>
    </dgm:pt>
    <dgm:pt modelId="{8694D61E-6D7E-48DD-8546-6B10D16AE7DB}" type="parTrans" cxnId="{C7EE0B69-4C0B-46CD-8FE2-B0A4D7D6C0FD}">
      <dgm:prSet/>
      <dgm:spPr/>
      <dgm:t>
        <a:bodyPr/>
        <a:lstStyle/>
        <a:p>
          <a:endParaRPr lang="en-US"/>
        </a:p>
      </dgm:t>
    </dgm:pt>
    <dgm:pt modelId="{63E7413E-6428-4D0B-8FD7-A5704FABA206}" type="sibTrans" cxnId="{C7EE0B69-4C0B-46CD-8FE2-B0A4D7D6C0FD}">
      <dgm:prSet/>
      <dgm:spPr/>
      <dgm:t>
        <a:bodyPr/>
        <a:lstStyle/>
        <a:p>
          <a:endParaRPr lang="en-US"/>
        </a:p>
      </dgm:t>
    </dgm:pt>
    <dgm:pt modelId="{3A91B654-E094-4594-888B-BFB169FA725B}">
      <dgm:prSet phldrT="[Text]"/>
      <dgm:spPr/>
      <dgm:t>
        <a:bodyPr/>
        <a:lstStyle/>
        <a:p>
          <a:r>
            <a:rPr lang="en-US" dirty="0" smtClean="0"/>
            <a:t>Trace</a:t>
          </a:r>
          <a:endParaRPr lang="en-US" dirty="0"/>
        </a:p>
      </dgm:t>
    </dgm:pt>
    <dgm:pt modelId="{E11C109E-6189-42BB-8E74-E9AA25183E43}" type="parTrans" cxnId="{AAB14896-0DD5-4FAE-A6B2-3683799FE40B}">
      <dgm:prSet/>
      <dgm:spPr/>
      <dgm:t>
        <a:bodyPr/>
        <a:lstStyle/>
        <a:p>
          <a:endParaRPr lang="en-US"/>
        </a:p>
      </dgm:t>
    </dgm:pt>
    <dgm:pt modelId="{16488FE8-A7F2-49B2-8A0B-A7437993CA97}" type="sibTrans" cxnId="{AAB14896-0DD5-4FAE-A6B2-3683799FE40B}">
      <dgm:prSet/>
      <dgm:spPr/>
      <dgm:t>
        <a:bodyPr/>
        <a:lstStyle/>
        <a:p>
          <a:endParaRPr lang="en-US"/>
        </a:p>
      </dgm:t>
    </dgm:pt>
    <dgm:pt modelId="{68086ADA-475C-4206-B5C3-7406C0AA3078}">
      <dgm:prSet phldrT="[Text]"/>
      <dgm:spPr/>
      <dgm:t>
        <a:bodyPr/>
        <a:lstStyle/>
        <a:p>
          <a:r>
            <a:rPr lang="en-US" dirty="0" smtClean="0"/>
            <a:t>Thomson 13F</a:t>
          </a:r>
          <a:endParaRPr lang="en-US" dirty="0"/>
        </a:p>
      </dgm:t>
    </dgm:pt>
    <dgm:pt modelId="{A651782A-BAC3-4A3A-9FE3-D4747B6A1F9A}" type="parTrans" cxnId="{3D524BFD-B99C-4B60-90EE-FD9EDD643663}">
      <dgm:prSet/>
      <dgm:spPr/>
      <dgm:t>
        <a:bodyPr/>
        <a:lstStyle/>
        <a:p>
          <a:endParaRPr lang="en-US"/>
        </a:p>
      </dgm:t>
    </dgm:pt>
    <dgm:pt modelId="{B40F32F4-24EF-423A-8C8E-80FE729EA7BA}" type="sibTrans" cxnId="{3D524BFD-B99C-4B60-90EE-FD9EDD643663}">
      <dgm:prSet/>
      <dgm:spPr/>
      <dgm:t>
        <a:bodyPr/>
        <a:lstStyle/>
        <a:p>
          <a:endParaRPr lang="en-US"/>
        </a:p>
      </dgm:t>
    </dgm:pt>
    <dgm:pt modelId="{AE8D375C-55D9-42A8-B830-D94A66ACD0B2}">
      <dgm:prSet phldrT="[Text]"/>
      <dgm:spPr/>
      <dgm:t>
        <a:bodyPr/>
        <a:lstStyle/>
        <a:p>
          <a:r>
            <a:rPr lang="en-US" dirty="0" smtClean="0"/>
            <a:t>Ownership &amp; Governance</a:t>
          </a:r>
          <a:endParaRPr lang="en-US" dirty="0"/>
        </a:p>
      </dgm:t>
    </dgm:pt>
    <dgm:pt modelId="{DD49806C-6AE7-4799-8279-AFFA5D77DBB4}" type="parTrans" cxnId="{1A2027F0-E4E6-4A67-894B-B2B32EC042DA}">
      <dgm:prSet/>
      <dgm:spPr/>
      <dgm:t>
        <a:bodyPr/>
        <a:lstStyle/>
        <a:p>
          <a:endParaRPr lang="en-US"/>
        </a:p>
      </dgm:t>
    </dgm:pt>
    <dgm:pt modelId="{EB004ADB-5C68-4A27-8B7E-1B375991E3A1}" type="sibTrans" cxnId="{1A2027F0-E4E6-4A67-894B-B2B32EC042DA}">
      <dgm:prSet/>
      <dgm:spPr/>
      <dgm:t>
        <a:bodyPr/>
        <a:lstStyle/>
        <a:p>
          <a:endParaRPr lang="en-US"/>
        </a:p>
      </dgm:t>
    </dgm:pt>
    <dgm:pt modelId="{C035FCD8-C282-48EC-B52B-4577216F21E5}">
      <dgm:prSet phldrT="[Text]"/>
      <dgm:spPr/>
      <dgm:t>
        <a:bodyPr/>
        <a:lstStyle/>
        <a:p>
          <a:r>
            <a:rPr lang="en-US" dirty="0" err="1" smtClean="0"/>
            <a:t>Lionshares</a:t>
          </a:r>
          <a:endParaRPr lang="en-US" dirty="0"/>
        </a:p>
      </dgm:t>
    </dgm:pt>
    <dgm:pt modelId="{CA2A71C9-9BA7-4240-BB22-F3FBFAED9D2E}" type="parTrans" cxnId="{F810C14D-C37C-47A4-9423-B8E7E37BC1C9}">
      <dgm:prSet/>
      <dgm:spPr/>
      <dgm:t>
        <a:bodyPr/>
        <a:lstStyle/>
        <a:p>
          <a:endParaRPr lang="en-US"/>
        </a:p>
      </dgm:t>
    </dgm:pt>
    <dgm:pt modelId="{1EC72FBA-E2B7-41AD-9FD2-0E2159843581}" type="sibTrans" cxnId="{F810C14D-C37C-47A4-9423-B8E7E37BC1C9}">
      <dgm:prSet/>
      <dgm:spPr/>
      <dgm:t>
        <a:bodyPr/>
        <a:lstStyle/>
        <a:p>
          <a:endParaRPr lang="en-US"/>
        </a:p>
      </dgm:t>
    </dgm:pt>
    <dgm:pt modelId="{EAD5A2CB-AC44-4F37-BE29-CF26182B5F01}">
      <dgm:prSet phldrT="[Text]"/>
      <dgm:spPr/>
      <dgm:t>
        <a:bodyPr/>
        <a:lstStyle/>
        <a:p>
          <a:r>
            <a:rPr lang="en-US" dirty="0" smtClean="0"/>
            <a:t>Valuation</a:t>
          </a:r>
          <a:endParaRPr lang="en-US" dirty="0"/>
        </a:p>
      </dgm:t>
    </dgm:pt>
    <dgm:pt modelId="{E85DB8A3-8A67-4918-8558-75A9576D4200}" type="parTrans" cxnId="{32F7787A-483D-4429-AEC6-6E89F51303CE}">
      <dgm:prSet/>
      <dgm:spPr/>
      <dgm:t>
        <a:bodyPr/>
        <a:lstStyle/>
        <a:p>
          <a:endParaRPr lang="en-US"/>
        </a:p>
      </dgm:t>
    </dgm:pt>
    <dgm:pt modelId="{A1B21F85-2A31-460D-8AD9-67B478D325E9}" type="sibTrans" cxnId="{32F7787A-483D-4429-AEC6-6E89F51303CE}">
      <dgm:prSet/>
      <dgm:spPr/>
      <dgm:t>
        <a:bodyPr/>
        <a:lstStyle/>
        <a:p>
          <a:endParaRPr lang="en-US"/>
        </a:p>
      </dgm:t>
    </dgm:pt>
    <dgm:pt modelId="{BE03010C-6F97-4EF4-817C-6E923BF57CE3}">
      <dgm:prSet phldrT="[Text]"/>
      <dgm:spPr/>
      <dgm:t>
        <a:bodyPr/>
        <a:lstStyle/>
        <a:p>
          <a:r>
            <a:rPr lang="en-US" dirty="0" smtClean="0"/>
            <a:t>I/B/E/S</a:t>
          </a:r>
          <a:endParaRPr lang="en-US" dirty="0"/>
        </a:p>
      </dgm:t>
    </dgm:pt>
    <dgm:pt modelId="{398EC4A8-A3E0-448C-BBA2-283F2B3EA708}" type="parTrans" cxnId="{72789217-5EA1-46F9-8381-8DBE86D814BA}">
      <dgm:prSet/>
      <dgm:spPr/>
      <dgm:t>
        <a:bodyPr/>
        <a:lstStyle/>
        <a:p>
          <a:endParaRPr lang="en-US"/>
        </a:p>
      </dgm:t>
    </dgm:pt>
    <dgm:pt modelId="{C3ECC7FB-0693-4FAF-B131-8BEE3D9B99A3}" type="sibTrans" cxnId="{72789217-5EA1-46F9-8381-8DBE86D814BA}">
      <dgm:prSet/>
      <dgm:spPr/>
      <dgm:t>
        <a:bodyPr/>
        <a:lstStyle/>
        <a:p>
          <a:endParaRPr lang="en-US"/>
        </a:p>
      </dgm:t>
    </dgm:pt>
    <dgm:pt modelId="{52304AB3-AFED-49D1-B783-A19452A84F45}">
      <dgm:prSet phldrT="[Text]"/>
      <dgm:spPr/>
      <dgm:t>
        <a:bodyPr/>
        <a:lstStyle/>
        <a:p>
          <a:r>
            <a:rPr lang="en-US" dirty="0" smtClean="0"/>
            <a:t>M&amp;A Restructuring</a:t>
          </a:r>
          <a:endParaRPr lang="en-US" dirty="0"/>
        </a:p>
      </dgm:t>
    </dgm:pt>
    <dgm:pt modelId="{9C4CEF9D-E00E-40E5-8E16-9B65D85899BB}" type="parTrans" cxnId="{3D0E2C0D-FA15-4A02-BF12-9D518BC5D903}">
      <dgm:prSet/>
      <dgm:spPr/>
      <dgm:t>
        <a:bodyPr/>
        <a:lstStyle/>
        <a:p>
          <a:endParaRPr lang="en-US"/>
        </a:p>
      </dgm:t>
    </dgm:pt>
    <dgm:pt modelId="{E8302578-4FEC-4738-A541-4DE2E525A0A1}" type="sibTrans" cxnId="{3D0E2C0D-FA15-4A02-BF12-9D518BC5D903}">
      <dgm:prSet/>
      <dgm:spPr/>
      <dgm:t>
        <a:bodyPr/>
        <a:lstStyle/>
        <a:p>
          <a:endParaRPr lang="en-US"/>
        </a:p>
      </dgm:t>
    </dgm:pt>
    <dgm:pt modelId="{BE373539-97AC-4781-876E-0D13211CC6A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SDC Platinum</a:t>
          </a:r>
          <a:endParaRPr lang="en-US" dirty="0"/>
        </a:p>
      </dgm:t>
    </dgm:pt>
    <dgm:pt modelId="{9CBB71C1-8D2E-45B2-A98E-B08C05BACA8D}" type="parTrans" cxnId="{895F0552-419A-4599-B62F-E559E4D42205}">
      <dgm:prSet/>
      <dgm:spPr/>
      <dgm:t>
        <a:bodyPr/>
        <a:lstStyle/>
        <a:p>
          <a:endParaRPr lang="en-US"/>
        </a:p>
      </dgm:t>
    </dgm:pt>
    <dgm:pt modelId="{119BE0F1-839F-4242-BC44-106935F0113E}" type="sibTrans" cxnId="{895F0552-419A-4599-B62F-E559E4D42205}">
      <dgm:prSet/>
      <dgm:spPr/>
      <dgm:t>
        <a:bodyPr/>
        <a:lstStyle/>
        <a:p>
          <a:endParaRPr lang="en-US"/>
        </a:p>
      </dgm:t>
    </dgm:pt>
    <dgm:pt modelId="{D4620AA3-907B-4E65-A4ED-1D9D564086A0}">
      <dgm:prSet phldrT="[Text]"/>
      <dgm:spPr/>
      <dgm:t>
        <a:bodyPr/>
        <a:lstStyle/>
        <a:p>
          <a:r>
            <a:rPr lang="en-US" dirty="0" err="1" smtClean="0"/>
            <a:t>Markit</a:t>
          </a:r>
          <a:r>
            <a:rPr lang="en-US" dirty="0" smtClean="0"/>
            <a:t> CDS</a:t>
          </a:r>
          <a:endParaRPr lang="en-US" dirty="0"/>
        </a:p>
      </dgm:t>
    </dgm:pt>
    <dgm:pt modelId="{EC029036-37ED-4469-972E-D0B68860C5E6}" type="parTrans" cxnId="{1EB06606-FAB5-4466-A9A0-901459715F82}">
      <dgm:prSet/>
      <dgm:spPr/>
      <dgm:t>
        <a:bodyPr/>
        <a:lstStyle/>
        <a:p>
          <a:endParaRPr lang="en-US"/>
        </a:p>
      </dgm:t>
    </dgm:pt>
    <dgm:pt modelId="{C4909BAD-77D3-4D8F-B6F9-10E7A415B165}" type="sibTrans" cxnId="{1EB06606-FAB5-4466-A9A0-901459715F82}">
      <dgm:prSet/>
      <dgm:spPr/>
      <dgm:t>
        <a:bodyPr/>
        <a:lstStyle/>
        <a:p>
          <a:endParaRPr lang="en-US"/>
        </a:p>
      </dgm:t>
    </dgm:pt>
    <dgm:pt modelId="{FA57B4D4-DECC-41B3-8339-F047DE62CB5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Capital IQ</a:t>
          </a:r>
          <a:endParaRPr lang="en-US" dirty="0"/>
        </a:p>
      </dgm:t>
    </dgm:pt>
    <dgm:pt modelId="{BB94EF50-7346-46EF-A9D2-AFDDC69671F0}" type="parTrans" cxnId="{331DB067-FF3B-462F-9FDD-52CE674F0584}">
      <dgm:prSet/>
      <dgm:spPr/>
      <dgm:t>
        <a:bodyPr/>
        <a:lstStyle/>
        <a:p>
          <a:endParaRPr lang="en-US"/>
        </a:p>
      </dgm:t>
    </dgm:pt>
    <dgm:pt modelId="{6B4636E0-AF2D-4E04-82FE-D51F32BD6C9B}" type="sibTrans" cxnId="{331DB067-FF3B-462F-9FDD-52CE674F0584}">
      <dgm:prSet/>
      <dgm:spPr/>
      <dgm:t>
        <a:bodyPr/>
        <a:lstStyle/>
        <a:p>
          <a:endParaRPr lang="en-US"/>
        </a:p>
      </dgm:t>
    </dgm:pt>
    <dgm:pt modelId="{4B3F8F88-85F2-49BD-BB56-05357E52154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err="1" smtClean="0"/>
            <a:t>Riskmetrics</a:t>
          </a:r>
          <a:endParaRPr lang="en-US" dirty="0"/>
        </a:p>
      </dgm:t>
    </dgm:pt>
    <dgm:pt modelId="{81298973-9179-4767-A5CA-414D53A0A23A}" type="parTrans" cxnId="{90112CC0-B597-47B5-9C51-4B5BA7226AC5}">
      <dgm:prSet/>
      <dgm:spPr/>
      <dgm:t>
        <a:bodyPr/>
        <a:lstStyle/>
        <a:p>
          <a:endParaRPr lang="en-US"/>
        </a:p>
      </dgm:t>
    </dgm:pt>
    <dgm:pt modelId="{D54E9F40-2252-49F4-8AE3-B5F3CEFEE89E}" type="sibTrans" cxnId="{90112CC0-B597-47B5-9C51-4B5BA7226AC5}">
      <dgm:prSet/>
      <dgm:spPr/>
      <dgm:t>
        <a:bodyPr/>
        <a:lstStyle/>
        <a:p>
          <a:endParaRPr lang="en-US"/>
        </a:p>
      </dgm:t>
    </dgm:pt>
    <dgm:pt modelId="{8744A5F4-BA88-4D1F-804E-7A9019846D87}">
      <dgm:prSet phldrT="[Text]"/>
      <dgm:spPr/>
      <dgm:t>
        <a:bodyPr/>
        <a:lstStyle/>
        <a:p>
          <a:r>
            <a:rPr lang="en-US" dirty="0" err="1" smtClean="0"/>
            <a:t>Worldscope</a:t>
          </a:r>
          <a:endParaRPr lang="en-US" dirty="0"/>
        </a:p>
      </dgm:t>
    </dgm:pt>
    <dgm:pt modelId="{3F444FEE-A368-41AC-A269-E108E37A033C}" type="parTrans" cxnId="{4B116B0A-6763-44DC-A1B2-9FC40EAA5E4E}">
      <dgm:prSet/>
      <dgm:spPr/>
      <dgm:t>
        <a:bodyPr/>
        <a:lstStyle/>
        <a:p>
          <a:endParaRPr lang="en-US"/>
        </a:p>
      </dgm:t>
    </dgm:pt>
    <dgm:pt modelId="{F4D9E430-F8BF-4C55-A318-136DF4C49C6C}" type="sibTrans" cxnId="{4B116B0A-6763-44DC-A1B2-9FC40EAA5E4E}">
      <dgm:prSet/>
      <dgm:spPr/>
      <dgm:t>
        <a:bodyPr/>
        <a:lstStyle/>
        <a:p>
          <a:endParaRPr lang="en-US"/>
        </a:p>
      </dgm:t>
    </dgm:pt>
    <dgm:pt modelId="{EECBBB6E-A275-4280-94D5-1E6D1E75F1EF}">
      <dgm:prSet phldrT="[Text]"/>
      <dgm:spPr/>
      <dgm:t>
        <a:bodyPr/>
        <a:lstStyle/>
        <a:p>
          <a:r>
            <a:rPr lang="en-US" dirty="0" smtClean="0"/>
            <a:t>Thomson 12D</a:t>
          </a:r>
          <a:endParaRPr lang="en-US" dirty="0"/>
        </a:p>
      </dgm:t>
    </dgm:pt>
    <dgm:pt modelId="{EF2936E2-13AF-49D1-9883-7B511FB2D9B1}" type="parTrans" cxnId="{59B70051-B712-4F6C-A75B-537D2ABB2FF0}">
      <dgm:prSet/>
      <dgm:spPr/>
      <dgm:t>
        <a:bodyPr/>
        <a:lstStyle/>
        <a:p>
          <a:endParaRPr lang="en-US"/>
        </a:p>
      </dgm:t>
    </dgm:pt>
    <dgm:pt modelId="{601F8730-11A7-4186-A655-9394F05B1C7F}" type="sibTrans" cxnId="{59B70051-B712-4F6C-A75B-537D2ABB2FF0}">
      <dgm:prSet/>
      <dgm:spPr/>
      <dgm:t>
        <a:bodyPr/>
        <a:lstStyle/>
        <a:p>
          <a:endParaRPr lang="en-US"/>
        </a:p>
      </dgm:t>
    </dgm:pt>
    <dgm:pt modelId="{F9D4D751-4BCB-4257-A4EC-702075AB1D3D}">
      <dgm:prSet phldrT="[Text]"/>
      <dgm:spPr/>
      <dgm:t>
        <a:bodyPr/>
        <a:lstStyle/>
        <a:p>
          <a:r>
            <a:rPr lang="en-US" dirty="0" err="1" smtClean="0"/>
            <a:t>GovPX</a:t>
          </a:r>
          <a:endParaRPr lang="en-US" dirty="0"/>
        </a:p>
      </dgm:t>
    </dgm:pt>
    <dgm:pt modelId="{CDD29985-C522-43B2-AAEB-002A5DF0E605}" type="parTrans" cxnId="{81BDCCCA-15D1-423A-A93E-F4FF9775D03D}">
      <dgm:prSet/>
      <dgm:spPr/>
      <dgm:t>
        <a:bodyPr/>
        <a:lstStyle/>
        <a:p>
          <a:endParaRPr lang="en-US"/>
        </a:p>
      </dgm:t>
    </dgm:pt>
    <dgm:pt modelId="{54D636A5-B672-4E40-BA65-B9691FC8BFD6}" type="sibTrans" cxnId="{81BDCCCA-15D1-423A-A93E-F4FF9775D03D}">
      <dgm:prSet/>
      <dgm:spPr/>
      <dgm:t>
        <a:bodyPr/>
        <a:lstStyle/>
        <a:p>
          <a:endParaRPr lang="en-US"/>
        </a:p>
      </dgm:t>
    </dgm:pt>
    <dgm:pt modelId="{DE8547FD-9D9F-4D36-B87F-4A9094C41316}">
      <dgm:prSet phldrT="[Text]"/>
      <dgm:spPr/>
      <dgm:t>
        <a:bodyPr/>
        <a:lstStyle/>
        <a:p>
          <a:r>
            <a:rPr lang="en-US" dirty="0" smtClean="0"/>
            <a:t>ISSM</a:t>
          </a:r>
          <a:endParaRPr lang="en-US" dirty="0"/>
        </a:p>
      </dgm:t>
    </dgm:pt>
    <dgm:pt modelId="{9A758D5A-226C-4D8A-A716-3E656A7E6A99}" type="parTrans" cxnId="{23E7B741-8E0E-4493-8B11-4DEA6205572D}">
      <dgm:prSet/>
      <dgm:spPr/>
      <dgm:t>
        <a:bodyPr/>
        <a:lstStyle/>
        <a:p>
          <a:endParaRPr lang="en-US"/>
        </a:p>
      </dgm:t>
    </dgm:pt>
    <dgm:pt modelId="{FC49D442-1824-4D98-AF11-9534880B9AF8}" type="sibTrans" cxnId="{23E7B741-8E0E-4493-8B11-4DEA6205572D}">
      <dgm:prSet/>
      <dgm:spPr/>
      <dgm:t>
        <a:bodyPr/>
        <a:lstStyle/>
        <a:p>
          <a:endParaRPr lang="en-US"/>
        </a:p>
      </dgm:t>
    </dgm:pt>
    <dgm:pt modelId="{97EA03E9-6776-4973-A73D-D60A57AC92A2}">
      <dgm:prSet phldrT="[Text]"/>
      <dgm:spPr/>
      <dgm:t>
        <a:bodyPr/>
        <a:lstStyle/>
        <a:p>
          <a:r>
            <a:rPr lang="en-US" dirty="0" smtClean="0"/>
            <a:t>MFLINKS</a:t>
          </a:r>
          <a:endParaRPr lang="en-US" dirty="0"/>
        </a:p>
      </dgm:t>
    </dgm:pt>
    <dgm:pt modelId="{AD8EAD6D-4DC2-4055-B077-21D9641A723B}" type="parTrans" cxnId="{446F231E-B6FF-43E3-8644-1C41601CC1D0}">
      <dgm:prSet/>
      <dgm:spPr/>
      <dgm:t>
        <a:bodyPr/>
        <a:lstStyle/>
        <a:p>
          <a:endParaRPr lang="en-US"/>
        </a:p>
      </dgm:t>
    </dgm:pt>
    <dgm:pt modelId="{5974775E-A8E3-40C8-87C1-6CAC1C2CE577}" type="sibTrans" cxnId="{446F231E-B6FF-43E3-8644-1C41601CC1D0}">
      <dgm:prSet/>
      <dgm:spPr/>
      <dgm:t>
        <a:bodyPr/>
        <a:lstStyle/>
        <a:p>
          <a:endParaRPr lang="en-US"/>
        </a:p>
      </dgm:t>
    </dgm:pt>
    <dgm:pt modelId="{F981277B-CB4A-42B0-B2F8-2912502FC736}">
      <dgm:prSet phldrT="[Text]"/>
      <dgm:spPr/>
      <dgm:t>
        <a:bodyPr/>
        <a:lstStyle/>
        <a:p>
          <a:r>
            <a:rPr lang="en-US" dirty="0" err="1" smtClean="0"/>
            <a:t>Bordex</a:t>
          </a:r>
          <a:endParaRPr lang="en-US" dirty="0"/>
        </a:p>
      </dgm:t>
    </dgm:pt>
    <dgm:pt modelId="{4AA43697-74B1-4BDE-A37E-1D8FB2BE2B1A}" type="parTrans" cxnId="{CB7A8CC2-BD2D-4721-A7D3-4D6F0ADE5D81}">
      <dgm:prSet/>
      <dgm:spPr/>
      <dgm:t>
        <a:bodyPr/>
        <a:lstStyle/>
        <a:p>
          <a:endParaRPr lang="en-US"/>
        </a:p>
      </dgm:t>
    </dgm:pt>
    <dgm:pt modelId="{3DBB7607-7A01-4E45-9BB6-8D83F40EF52D}" type="sibTrans" cxnId="{CB7A8CC2-BD2D-4721-A7D3-4D6F0ADE5D81}">
      <dgm:prSet/>
      <dgm:spPr/>
      <dgm:t>
        <a:bodyPr/>
        <a:lstStyle/>
        <a:p>
          <a:endParaRPr lang="en-US"/>
        </a:p>
      </dgm:t>
    </dgm:pt>
    <dgm:pt modelId="{0DE97858-CC3A-40FE-AB81-CB9F19B0FE0A}">
      <dgm:prSet phldrT="[Text]"/>
      <dgm:spPr/>
      <dgm:t>
        <a:bodyPr/>
        <a:lstStyle/>
        <a:p>
          <a:r>
            <a:rPr lang="en-US" dirty="0" smtClean="0"/>
            <a:t>KLD &amp; GMI</a:t>
          </a:r>
          <a:endParaRPr lang="en-US" dirty="0"/>
        </a:p>
      </dgm:t>
    </dgm:pt>
    <dgm:pt modelId="{AA4059B4-BCC5-4E2A-A589-94DC8D603563}" type="parTrans" cxnId="{3A302F59-9E61-4424-BEDA-46E2DCF7A0A2}">
      <dgm:prSet/>
      <dgm:spPr/>
      <dgm:t>
        <a:bodyPr/>
        <a:lstStyle/>
        <a:p>
          <a:endParaRPr lang="en-US"/>
        </a:p>
      </dgm:t>
    </dgm:pt>
    <dgm:pt modelId="{AE34AE9A-59B1-4B93-8742-DA84B7FABDB7}" type="sibTrans" cxnId="{3A302F59-9E61-4424-BEDA-46E2DCF7A0A2}">
      <dgm:prSet/>
      <dgm:spPr/>
      <dgm:t>
        <a:bodyPr/>
        <a:lstStyle/>
        <a:p>
          <a:endParaRPr lang="en-US"/>
        </a:p>
      </dgm:t>
    </dgm:pt>
    <dgm:pt modelId="{C656E73B-62CC-49F1-9467-0C4B5998C22F}">
      <dgm:prSet phldrT="[Text]"/>
      <dgm:spPr/>
      <dgm:t>
        <a:bodyPr/>
        <a:lstStyle/>
        <a:p>
          <a:r>
            <a:rPr lang="en-US" dirty="0" smtClean="0"/>
            <a:t>ZACKS</a:t>
          </a:r>
          <a:endParaRPr lang="en-US" dirty="0"/>
        </a:p>
      </dgm:t>
    </dgm:pt>
    <dgm:pt modelId="{A400AD61-22B9-409F-BA2D-C7C8309FEC2E}" type="parTrans" cxnId="{933BDD5A-C2DC-4B88-8E34-AF19973CDC18}">
      <dgm:prSet/>
      <dgm:spPr/>
      <dgm:t>
        <a:bodyPr/>
        <a:lstStyle/>
        <a:p>
          <a:endParaRPr lang="en-US"/>
        </a:p>
      </dgm:t>
    </dgm:pt>
    <dgm:pt modelId="{8E820163-F4F0-4F40-87BA-290C30016910}" type="sibTrans" cxnId="{933BDD5A-C2DC-4B88-8E34-AF19973CDC18}">
      <dgm:prSet/>
      <dgm:spPr/>
      <dgm:t>
        <a:bodyPr/>
        <a:lstStyle/>
        <a:p>
          <a:endParaRPr lang="en-US"/>
        </a:p>
      </dgm:t>
    </dgm:pt>
    <dgm:pt modelId="{7ED26468-8C15-4FED-BEB2-E715A1D796F1}">
      <dgm:prSet phldrT="[Text]"/>
      <dgm:spPr/>
      <dgm:t>
        <a:bodyPr/>
        <a:lstStyle/>
        <a:p>
          <a:r>
            <a:rPr lang="en-US" dirty="0" smtClean="0"/>
            <a:t>GSI Online</a:t>
          </a:r>
          <a:endParaRPr lang="en-US" dirty="0"/>
        </a:p>
      </dgm:t>
    </dgm:pt>
    <dgm:pt modelId="{D19484EA-AFD4-4E4F-9B05-404FCD55DCE9}" type="parTrans" cxnId="{F2308FE2-37AD-49E4-B2FB-199ABB3B773E}">
      <dgm:prSet/>
      <dgm:spPr/>
      <dgm:t>
        <a:bodyPr/>
        <a:lstStyle/>
        <a:p>
          <a:endParaRPr lang="en-US"/>
        </a:p>
      </dgm:t>
    </dgm:pt>
    <dgm:pt modelId="{8023FED5-C758-4E61-9C76-6D3779F1EB59}" type="sibTrans" cxnId="{F2308FE2-37AD-49E4-B2FB-199ABB3B773E}">
      <dgm:prSet/>
      <dgm:spPr/>
      <dgm:t>
        <a:bodyPr/>
        <a:lstStyle/>
        <a:p>
          <a:endParaRPr lang="en-US"/>
        </a:p>
      </dgm:t>
    </dgm:pt>
    <dgm:pt modelId="{6A0CCBB7-C9A8-41FD-B9B5-06B13E02C8C1}">
      <dgm:prSet phldrT="[Text]"/>
      <dgm:spPr/>
      <dgm:t>
        <a:bodyPr/>
        <a:lstStyle/>
        <a:p>
          <a:r>
            <a:rPr lang="en-US" dirty="0" smtClean="0"/>
            <a:t>CRSP Treasury</a:t>
          </a:r>
          <a:endParaRPr lang="en-US" dirty="0"/>
        </a:p>
      </dgm:t>
    </dgm:pt>
    <dgm:pt modelId="{51650C04-E463-4EC7-89F1-D0D7B7FAC51D}" type="parTrans" cxnId="{24C9CCBE-CF8B-4CBE-99ED-8C32FA2170B5}">
      <dgm:prSet/>
      <dgm:spPr/>
      <dgm:t>
        <a:bodyPr/>
        <a:lstStyle/>
        <a:p>
          <a:endParaRPr lang="en-US"/>
        </a:p>
      </dgm:t>
    </dgm:pt>
    <dgm:pt modelId="{3B9C3513-46BE-45EE-8CC2-B696F1E50829}" type="sibTrans" cxnId="{24C9CCBE-CF8B-4CBE-99ED-8C32FA2170B5}">
      <dgm:prSet/>
      <dgm:spPr/>
      <dgm:t>
        <a:bodyPr/>
        <a:lstStyle/>
        <a:p>
          <a:endParaRPr lang="en-US"/>
        </a:p>
      </dgm:t>
    </dgm:pt>
    <dgm:pt modelId="{6283F683-42A7-4A59-BFD8-B1BA8AF672DB}">
      <dgm:prSet phldrT="[Text]"/>
      <dgm:spPr/>
      <dgm:t>
        <a:bodyPr/>
        <a:lstStyle/>
        <a:p>
          <a:r>
            <a:rPr lang="en-US" dirty="0" err="1" smtClean="0"/>
            <a:t>Markit</a:t>
          </a:r>
          <a:r>
            <a:rPr lang="en-US" dirty="0" smtClean="0"/>
            <a:t> Securities</a:t>
          </a:r>
          <a:endParaRPr lang="en-US" dirty="0"/>
        </a:p>
      </dgm:t>
    </dgm:pt>
    <dgm:pt modelId="{A871DED4-2029-4E2A-958C-69B0E41A2AA9}" type="parTrans" cxnId="{D4546FB1-3174-4121-9AA2-1387575CC823}">
      <dgm:prSet/>
      <dgm:spPr/>
      <dgm:t>
        <a:bodyPr/>
        <a:lstStyle/>
        <a:p>
          <a:endParaRPr lang="en-US"/>
        </a:p>
      </dgm:t>
    </dgm:pt>
    <dgm:pt modelId="{22285539-0094-4577-B39C-20017BCB748D}" type="sibTrans" cxnId="{D4546FB1-3174-4121-9AA2-1387575CC823}">
      <dgm:prSet/>
      <dgm:spPr/>
      <dgm:t>
        <a:bodyPr/>
        <a:lstStyle/>
        <a:p>
          <a:endParaRPr lang="en-US"/>
        </a:p>
      </dgm:t>
    </dgm:pt>
    <dgm:pt modelId="{4611AB73-BA7C-4224-8640-2D58CA2CEEEB}">
      <dgm:prSet phldrT="[Text]"/>
      <dgm:spPr/>
      <dgm:t>
        <a:bodyPr/>
        <a:lstStyle/>
        <a:p>
          <a:r>
            <a:rPr lang="en-US" dirty="0" err="1" smtClean="0"/>
            <a:t>FactSet</a:t>
          </a:r>
          <a:endParaRPr lang="en-US" dirty="0"/>
        </a:p>
      </dgm:t>
    </dgm:pt>
    <dgm:pt modelId="{CDF62320-7369-4A99-B61C-F356228F6C9C}" type="parTrans" cxnId="{D976A495-B291-4CED-BD40-FE7D6A9E0FC4}">
      <dgm:prSet/>
      <dgm:spPr/>
      <dgm:t>
        <a:bodyPr/>
        <a:lstStyle/>
        <a:p>
          <a:endParaRPr lang="en-US"/>
        </a:p>
      </dgm:t>
    </dgm:pt>
    <dgm:pt modelId="{5E73A0F9-2619-4986-B014-E717804927BA}" type="sibTrans" cxnId="{D976A495-B291-4CED-BD40-FE7D6A9E0FC4}">
      <dgm:prSet/>
      <dgm:spPr/>
      <dgm:t>
        <a:bodyPr/>
        <a:lstStyle/>
        <a:p>
          <a:endParaRPr lang="en-US"/>
        </a:p>
      </dgm:t>
    </dgm:pt>
    <dgm:pt modelId="{588C1879-D125-4D25-8FF2-F655E75CD985}">
      <dgm:prSet phldrT="[Text]"/>
      <dgm:spPr/>
      <dgm:t>
        <a:bodyPr/>
        <a:lstStyle/>
        <a:p>
          <a:r>
            <a:rPr lang="en-US" dirty="0" smtClean="0"/>
            <a:t>ETF Global</a:t>
          </a:r>
          <a:endParaRPr lang="en-US" dirty="0"/>
        </a:p>
      </dgm:t>
    </dgm:pt>
    <dgm:pt modelId="{F6F735DE-6720-4826-A1C0-B016BD25BCD8}" type="parTrans" cxnId="{EF853E1C-B220-4BAC-BE49-009A3F3F5743}">
      <dgm:prSet/>
      <dgm:spPr/>
      <dgm:t>
        <a:bodyPr/>
        <a:lstStyle/>
        <a:p>
          <a:endParaRPr lang="en-US"/>
        </a:p>
      </dgm:t>
    </dgm:pt>
    <dgm:pt modelId="{E7A3F7E4-28E3-4CA7-B350-089D1D4DE516}" type="sibTrans" cxnId="{EF853E1C-B220-4BAC-BE49-009A3F3F5743}">
      <dgm:prSet/>
      <dgm:spPr/>
      <dgm:t>
        <a:bodyPr/>
        <a:lstStyle/>
        <a:p>
          <a:endParaRPr lang="en-US"/>
        </a:p>
      </dgm:t>
    </dgm:pt>
    <dgm:pt modelId="{A6C25744-2DDC-4451-872A-5E2ED7126AF9}" type="pres">
      <dgm:prSet presAssocID="{4EA12DE9-0B34-4C42-9184-6881CB6FA6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1DFD39F-67DD-4101-A0D9-B569744496A6}" type="pres">
      <dgm:prSet presAssocID="{0CFBC4E7-BE60-430A-9104-E2EA776B74AD}" presName="hierRoot1" presStyleCnt="0">
        <dgm:presLayoutVars>
          <dgm:hierBranch val="init"/>
        </dgm:presLayoutVars>
      </dgm:prSet>
      <dgm:spPr/>
    </dgm:pt>
    <dgm:pt modelId="{231C528B-8935-4846-AD25-98CB8D82646E}" type="pres">
      <dgm:prSet presAssocID="{0CFBC4E7-BE60-430A-9104-E2EA776B74AD}" presName="rootComposite1" presStyleCnt="0"/>
      <dgm:spPr/>
    </dgm:pt>
    <dgm:pt modelId="{7EEDC1F9-FF38-4BDA-A6D8-3E2E3F31A969}" type="pres">
      <dgm:prSet presAssocID="{0CFBC4E7-BE60-430A-9104-E2EA776B74AD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8B29E-0F2F-4D62-834F-3B52AE467BBA}" type="pres">
      <dgm:prSet presAssocID="{0CFBC4E7-BE60-430A-9104-E2EA776B74A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C7BE604-2683-43C7-A09B-7192006968EB}" type="pres">
      <dgm:prSet presAssocID="{0CFBC4E7-BE60-430A-9104-E2EA776B74AD}" presName="hierChild2" presStyleCnt="0"/>
      <dgm:spPr/>
    </dgm:pt>
    <dgm:pt modelId="{3F400971-8565-49EC-A67F-6F9103E5D6CD}" type="pres">
      <dgm:prSet presAssocID="{A1B5C5C1-B71D-40B4-BF23-58708B9ED9BA}" presName="Name37" presStyleLbl="parChTrans1D2" presStyleIdx="0" presStyleCnt="9"/>
      <dgm:spPr/>
      <dgm:t>
        <a:bodyPr/>
        <a:lstStyle/>
        <a:p>
          <a:endParaRPr lang="en-US"/>
        </a:p>
      </dgm:t>
    </dgm:pt>
    <dgm:pt modelId="{F3B82F70-925C-4BA9-8672-5DEC61B3E696}" type="pres">
      <dgm:prSet presAssocID="{E0E1D754-3FDD-4435-8700-158E90F285A7}" presName="hierRoot2" presStyleCnt="0">
        <dgm:presLayoutVars>
          <dgm:hierBranch val="init"/>
        </dgm:presLayoutVars>
      </dgm:prSet>
      <dgm:spPr/>
    </dgm:pt>
    <dgm:pt modelId="{69D85527-9E53-4E4D-AC19-9BAD6E8075B1}" type="pres">
      <dgm:prSet presAssocID="{E0E1D754-3FDD-4435-8700-158E90F285A7}" presName="rootComposite" presStyleCnt="0"/>
      <dgm:spPr/>
    </dgm:pt>
    <dgm:pt modelId="{6D90E0C3-DCC7-40CD-AFE6-C869E2034B62}" type="pres">
      <dgm:prSet presAssocID="{E0E1D754-3FDD-4435-8700-158E90F285A7}" presName="rootText" presStyleLbl="node2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8C2284-D8EC-4873-8275-A9D1B076715D}" type="pres">
      <dgm:prSet presAssocID="{E0E1D754-3FDD-4435-8700-158E90F285A7}" presName="rootConnector" presStyleLbl="node2" presStyleIdx="0" presStyleCnt="9"/>
      <dgm:spPr/>
      <dgm:t>
        <a:bodyPr/>
        <a:lstStyle/>
        <a:p>
          <a:endParaRPr lang="en-US"/>
        </a:p>
      </dgm:t>
    </dgm:pt>
    <dgm:pt modelId="{14D48080-7EC1-4093-9171-A62BDF081BA5}" type="pres">
      <dgm:prSet presAssocID="{E0E1D754-3FDD-4435-8700-158E90F285A7}" presName="hierChild4" presStyleCnt="0"/>
      <dgm:spPr/>
    </dgm:pt>
    <dgm:pt modelId="{4BD53E7E-C3D3-4A80-80E8-06B4978123B4}" type="pres">
      <dgm:prSet presAssocID="{FE7BBBCD-28FB-4CEE-B019-4BD413A9E3BD}" presName="Name37" presStyleLbl="parChTrans1D3" presStyleIdx="0" presStyleCnt="31"/>
      <dgm:spPr/>
      <dgm:t>
        <a:bodyPr/>
        <a:lstStyle/>
        <a:p>
          <a:endParaRPr lang="en-US"/>
        </a:p>
      </dgm:t>
    </dgm:pt>
    <dgm:pt modelId="{7334BD49-0D41-4F8B-9193-31337AE31342}" type="pres">
      <dgm:prSet presAssocID="{FE305270-E766-4BDC-9CFB-5E39E966A3F1}" presName="hierRoot2" presStyleCnt="0">
        <dgm:presLayoutVars>
          <dgm:hierBranch val="init"/>
        </dgm:presLayoutVars>
      </dgm:prSet>
      <dgm:spPr/>
    </dgm:pt>
    <dgm:pt modelId="{1A974FB4-9CEC-4311-BDBA-698673FCF9D6}" type="pres">
      <dgm:prSet presAssocID="{FE305270-E766-4BDC-9CFB-5E39E966A3F1}" presName="rootComposite" presStyleCnt="0"/>
      <dgm:spPr/>
    </dgm:pt>
    <dgm:pt modelId="{4DF69E10-4324-4642-9220-ACC04354FBD3}" type="pres">
      <dgm:prSet presAssocID="{FE305270-E766-4BDC-9CFB-5E39E966A3F1}" presName="rootText" presStyleLbl="node3" presStyleIdx="0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881BF7-6CDC-42AE-B596-D410BDE63A75}" type="pres">
      <dgm:prSet presAssocID="{FE305270-E766-4BDC-9CFB-5E39E966A3F1}" presName="rootConnector" presStyleLbl="node3" presStyleIdx="0" presStyleCnt="31"/>
      <dgm:spPr/>
      <dgm:t>
        <a:bodyPr/>
        <a:lstStyle/>
        <a:p>
          <a:endParaRPr lang="en-US"/>
        </a:p>
      </dgm:t>
    </dgm:pt>
    <dgm:pt modelId="{AA0B1181-F969-4684-A8D8-5DDFABB64F22}" type="pres">
      <dgm:prSet presAssocID="{FE305270-E766-4BDC-9CFB-5E39E966A3F1}" presName="hierChild4" presStyleCnt="0"/>
      <dgm:spPr/>
    </dgm:pt>
    <dgm:pt modelId="{18386D9D-37AA-4656-AC9E-868263DF01C1}" type="pres">
      <dgm:prSet presAssocID="{FE305270-E766-4BDC-9CFB-5E39E966A3F1}" presName="hierChild5" presStyleCnt="0"/>
      <dgm:spPr/>
    </dgm:pt>
    <dgm:pt modelId="{508A1AD7-4A36-4AC8-BAD6-C8D93D62540B}" type="pres">
      <dgm:prSet presAssocID="{66938920-27F7-42B5-8AC8-996E3246D3A1}" presName="Name37" presStyleLbl="parChTrans1D3" presStyleIdx="1" presStyleCnt="31"/>
      <dgm:spPr/>
      <dgm:t>
        <a:bodyPr/>
        <a:lstStyle/>
        <a:p>
          <a:endParaRPr lang="en-US"/>
        </a:p>
      </dgm:t>
    </dgm:pt>
    <dgm:pt modelId="{CC3CAA40-98A7-4EBC-840C-8658920D2227}" type="pres">
      <dgm:prSet presAssocID="{C83021D7-3732-473A-AD4E-DC7BF2225854}" presName="hierRoot2" presStyleCnt="0">
        <dgm:presLayoutVars>
          <dgm:hierBranch val="init"/>
        </dgm:presLayoutVars>
      </dgm:prSet>
      <dgm:spPr/>
    </dgm:pt>
    <dgm:pt modelId="{689D9B1D-4170-4F18-A04A-18F86E462623}" type="pres">
      <dgm:prSet presAssocID="{C83021D7-3732-473A-AD4E-DC7BF2225854}" presName="rootComposite" presStyleCnt="0"/>
      <dgm:spPr/>
    </dgm:pt>
    <dgm:pt modelId="{5A9E9EF0-6F46-4AD4-AC74-2E014D6CFEB9}" type="pres">
      <dgm:prSet presAssocID="{C83021D7-3732-473A-AD4E-DC7BF2225854}" presName="rootText" presStyleLbl="node3" presStyleIdx="1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ADC1F4-BBA1-457E-B4D1-82A57B48EFD1}" type="pres">
      <dgm:prSet presAssocID="{C83021D7-3732-473A-AD4E-DC7BF2225854}" presName="rootConnector" presStyleLbl="node3" presStyleIdx="1" presStyleCnt="31"/>
      <dgm:spPr/>
      <dgm:t>
        <a:bodyPr/>
        <a:lstStyle/>
        <a:p>
          <a:endParaRPr lang="en-US"/>
        </a:p>
      </dgm:t>
    </dgm:pt>
    <dgm:pt modelId="{CBD6CD32-DED2-4CEB-8B77-CCBD2CF66EF8}" type="pres">
      <dgm:prSet presAssocID="{C83021D7-3732-473A-AD4E-DC7BF2225854}" presName="hierChild4" presStyleCnt="0"/>
      <dgm:spPr/>
    </dgm:pt>
    <dgm:pt modelId="{5E2D7D25-4EC6-402F-A022-70E641B6D431}" type="pres">
      <dgm:prSet presAssocID="{C83021D7-3732-473A-AD4E-DC7BF2225854}" presName="hierChild5" presStyleCnt="0"/>
      <dgm:spPr/>
    </dgm:pt>
    <dgm:pt modelId="{F4097321-1AAA-4512-B7AE-86FBF93A2150}" type="pres">
      <dgm:prSet presAssocID="{9A758D5A-226C-4D8A-A716-3E656A7E6A99}" presName="Name37" presStyleLbl="parChTrans1D3" presStyleIdx="2" presStyleCnt="31"/>
      <dgm:spPr/>
      <dgm:t>
        <a:bodyPr/>
        <a:lstStyle/>
        <a:p>
          <a:endParaRPr lang="en-US"/>
        </a:p>
      </dgm:t>
    </dgm:pt>
    <dgm:pt modelId="{F65F44F1-93A6-418E-8EBC-E2F5C0CBC26A}" type="pres">
      <dgm:prSet presAssocID="{DE8547FD-9D9F-4D36-B87F-4A9094C41316}" presName="hierRoot2" presStyleCnt="0">
        <dgm:presLayoutVars>
          <dgm:hierBranch val="init"/>
        </dgm:presLayoutVars>
      </dgm:prSet>
      <dgm:spPr/>
    </dgm:pt>
    <dgm:pt modelId="{5BA7EE2E-34E3-4CEF-8431-1C263E10C56B}" type="pres">
      <dgm:prSet presAssocID="{DE8547FD-9D9F-4D36-B87F-4A9094C41316}" presName="rootComposite" presStyleCnt="0"/>
      <dgm:spPr/>
    </dgm:pt>
    <dgm:pt modelId="{673E9A86-A915-43C7-9D0B-D610243C19B1}" type="pres">
      <dgm:prSet presAssocID="{DE8547FD-9D9F-4D36-B87F-4A9094C41316}" presName="rootText" presStyleLbl="node3" presStyleIdx="2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4A68D2-B32C-4B92-978A-283087CCEB3F}" type="pres">
      <dgm:prSet presAssocID="{DE8547FD-9D9F-4D36-B87F-4A9094C41316}" presName="rootConnector" presStyleLbl="node3" presStyleIdx="2" presStyleCnt="31"/>
      <dgm:spPr/>
      <dgm:t>
        <a:bodyPr/>
        <a:lstStyle/>
        <a:p>
          <a:endParaRPr lang="en-US"/>
        </a:p>
      </dgm:t>
    </dgm:pt>
    <dgm:pt modelId="{10B0B0E8-86E3-432D-869A-E57B58B1C680}" type="pres">
      <dgm:prSet presAssocID="{DE8547FD-9D9F-4D36-B87F-4A9094C41316}" presName="hierChild4" presStyleCnt="0"/>
      <dgm:spPr/>
    </dgm:pt>
    <dgm:pt modelId="{59DA7DB3-FB77-42D9-8CB3-F38693B7AFFD}" type="pres">
      <dgm:prSet presAssocID="{DE8547FD-9D9F-4D36-B87F-4A9094C41316}" presName="hierChild5" presStyleCnt="0"/>
      <dgm:spPr/>
    </dgm:pt>
    <dgm:pt modelId="{1D59290A-1A7D-436E-BA73-B9E650598FC5}" type="pres">
      <dgm:prSet presAssocID="{F6F735DE-6720-4826-A1C0-B016BD25BCD8}" presName="Name37" presStyleLbl="parChTrans1D3" presStyleIdx="3" presStyleCnt="31"/>
      <dgm:spPr/>
      <dgm:t>
        <a:bodyPr/>
        <a:lstStyle/>
        <a:p>
          <a:endParaRPr lang="en-US"/>
        </a:p>
      </dgm:t>
    </dgm:pt>
    <dgm:pt modelId="{8D701723-2677-49DB-BB27-C786B4FEA571}" type="pres">
      <dgm:prSet presAssocID="{588C1879-D125-4D25-8FF2-F655E75CD985}" presName="hierRoot2" presStyleCnt="0">
        <dgm:presLayoutVars>
          <dgm:hierBranch val="init"/>
        </dgm:presLayoutVars>
      </dgm:prSet>
      <dgm:spPr/>
    </dgm:pt>
    <dgm:pt modelId="{5FC28C03-D39D-4D3E-AE88-D186B67CC238}" type="pres">
      <dgm:prSet presAssocID="{588C1879-D125-4D25-8FF2-F655E75CD985}" presName="rootComposite" presStyleCnt="0"/>
      <dgm:spPr/>
    </dgm:pt>
    <dgm:pt modelId="{F1E51D5F-93A2-4EEC-A0A5-8AE7D04A54F7}" type="pres">
      <dgm:prSet presAssocID="{588C1879-D125-4D25-8FF2-F655E75CD985}" presName="rootText" presStyleLbl="node3" presStyleIdx="3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88BDA8-BFE6-490A-B2B1-91BC97D21519}" type="pres">
      <dgm:prSet presAssocID="{588C1879-D125-4D25-8FF2-F655E75CD985}" presName="rootConnector" presStyleLbl="node3" presStyleIdx="3" presStyleCnt="31"/>
      <dgm:spPr/>
      <dgm:t>
        <a:bodyPr/>
        <a:lstStyle/>
        <a:p>
          <a:endParaRPr lang="en-US"/>
        </a:p>
      </dgm:t>
    </dgm:pt>
    <dgm:pt modelId="{2A490D63-B32C-49F0-9EC8-EF470797D1A8}" type="pres">
      <dgm:prSet presAssocID="{588C1879-D125-4D25-8FF2-F655E75CD985}" presName="hierChild4" presStyleCnt="0"/>
      <dgm:spPr/>
    </dgm:pt>
    <dgm:pt modelId="{6AFB9041-6516-4B1C-8695-92CC678DFB99}" type="pres">
      <dgm:prSet presAssocID="{588C1879-D125-4D25-8FF2-F655E75CD985}" presName="hierChild5" presStyleCnt="0"/>
      <dgm:spPr/>
    </dgm:pt>
    <dgm:pt modelId="{EC1B38F1-B479-4C41-9623-0F7C6D829570}" type="pres">
      <dgm:prSet presAssocID="{E0E1D754-3FDD-4435-8700-158E90F285A7}" presName="hierChild5" presStyleCnt="0"/>
      <dgm:spPr/>
    </dgm:pt>
    <dgm:pt modelId="{3980DB7E-0DC7-4BF8-A665-A5C382F900FF}" type="pres">
      <dgm:prSet presAssocID="{FE7A1A81-F1ED-4076-ADA6-BC3E746D114D}" presName="Name37" presStyleLbl="parChTrans1D2" presStyleIdx="1" presStyleCnt="9"/>
      <dgm:spPr/>
      <dgm:t>
        <a:bodyPr/>
        <a:lstStyle/>
        <a:p>
          <a:endParaRPr lang="en-US"/>
        </a:p>
      </dgm:t>
    </dgm:pt>
    <dgm:pt modelId="{547F6620-290F-447F-B679-446F8DCEB4A8}" type="pres">
      <dgm:prSet presAssocID="{C02A3537-3A3F-47D2-9B02-ADD74854BB06}" presName="hierRoot2" presStyleCnt="0">
        <dgm:presLayoutVars>
          <dgm:hierBranch val="init"/>
        </dgm:presLayoutVars>
      </dgm:prSet>
      <dgm:spPr/>
    </dgm:pt>
    <dgm:pt modelId="{FD43786D-5960-416A-8354-BDA2FA60A61E}" type="pres">
      <dgm:prSet presAssocID="{C02A3537-3A3F-47D2-9B02-ADD74854BB06}" presName="rootComposite" presStyleCnt="0"/>
      <dgm:spPr/>
    </dgm:pt>
    <dgm:pt modelId="{FB99A886-45E2-42F0-B49F-40F7073E7D92}" type="pres">
      <dgm:prSet presAssocID="{C02A3537-3A3F-47D2-9B02-ADD74854BB06}" presName="rootText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CA5F37-C883-487D-8E05-B47097465B99}" type="pres">
      <dgm:prSet presAssocID="{C02A3537-3A3F-47D2-9B02-ADD74854BB06}" presName="rootConnector" presStyleLbl="node2" presStyleIdx="1" presStyleCnt="9"/>
      <dgm:spPr/>
      <dgm:t>
        <a:bodyPr/>
        <a:lstStyle/>
        <a:p>
          <a:endParaRPr lang="en-US"/>
        </a:p>
      </dgm:t>
    </dgm:pt>
    <dgm:pt modelId="{57BE02CE-F987-462B-8132-27DEB3A689E7}" type="pres">
      <dgm:prSet presAssocID="{C02A3537-3A3F-47D2-9B02-ADD74854BB06}" presName="hierChild4" presStyleCnt="0"/>
      <dgm:spPr/>
    </dgm:pt>
    <dgm:pt modelId="{580DD130-0184-484F-9041-99D88F538666}" type="pres">
      <dgm:prSet presAssocID="{D421A638-3303-45B9-A68E-28D7DF8F9389}" presName="Name37" presStyleLbl="parChTrans1D3" presStyleIdx="4" presStyleCnt="31"/>
      <dgm:spPr/>
      <dgm:t>
        <a:bodyPr/>
        <a:lstStyle/>
        <a:p>
          <a:endParaRPr lang="en-US"/>
        </a:p>
      </dgm:t>
    </dgm:pt>
    <dgm:pt modelId="{8755E328-D727-441D-A9E3-04BBF8B4A439}" type="pres">
      <dgm:prSet presAssocID="{C1B6AE1D-680D-4977-B862-F7F099C721D2}" presName="hierRoot2" presStyleCnt="0">
        <dgm:presLayoutVars>
          <dgm:hierBranch val="init"/>
        </dgm:presLayoutVars>
      </dgm:prSet>
      <dgm:spPr/>
    </dgm:pt>
    <dgm:pt modelId="{174094B8-0907-4C12-B1AD-8312C2A5EBE7}" type="pres">
      <dgm:prSet presAssocID="{C1B6AE1D-680D-4977-B862-F7F099C721D2}" presName="rootComposite" presStyleCnt="0"/>
      <dgm:spPr/>
    </dgm:pt>
    <dgm:pt modelId="{D478F682-2022-47B6-97AE-E5BAC47C7462}" type="pres">
      <dgm:prSet presAssocID="{C1B6AE1D-680D-4977-B862-F7F099C721D2}" presName="rootText" presStyleLbl="node3" presStyleIdx="4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96528-C5DB-4F64-9562-76696F0090A4}" type="pres">
      <dgm:prSet presAssocID="{C1B6AE1D-680D-4977-B862-F7F099C721D2}" presName="rootConnector" presStyleLbl="node3" presStyleIdx="4" presStyleCnt="31"/>
      <dgm:spPr/>
      <dgm:t>
        <a:bodyPr/>
        <a:lstStyle/>
        <a:p>
          <a:endParaRPr lang="en-US"/>
        </a:p>
      </dgm:t>
    </dgm:pt>
    <dgm:pt modelId="{A776CFC2-6821-4C88-BFA1-256A258675AB}" type="pres">
      <dgm:prSet presAssocID="{C1B6AE1D-680D-4977-B862-F7F099C721D2}" presName="hierChild4" presStyleCnt="0"/>
      <dgm:spPr/>
    </dgm:pt>
    <dgm:pt modelId="{74E6DBF4-55BD-4F05-B8D3-BC9E9F8922C5}" type="pres">
      <dgm:prSet presAssocID="{C1B6AE1D-680D-4977-B862-F7F099C721D2}" presName="hierChild5" presStyleCnt="0"/>
      <dgm:spPr/>
    </dgm:pt>
    <dgm:pt modelId="{55D49E2A-1AA1-40C4-886C-3A56F7E33025}" type="pres">
      <dgm:prSet presAssocID="{EC029036-37ED-4469-972E-D0B68860C5E6}" presName="Name37" presStyleLbl="parChTrans1D3" presStyleIdx="5" presStyleCnt="31"/>
      <dgm:spPr/>
      <dgm:t>
        <a:bodyPr/>
        <a:lstStyle/>
        <a:p>
          <a:endParaRPr lang="en-US"/>
        </a:p>
      </dgm:t>
    </dgm:pt>
    <dgm:pt modelId="{A1D02D53-6380-4180-A35C-2C81D9C826E8}" type="pres">
      <dgm:prSet presAssocID="{D4620AA3-907B-4E65-A4ED-1D9D564086A0}" presName="hierRoot2" presStyleCnt="0">
        <dgm:presLayoutVars>
          <dgm:hierBranch val="init"/>
        </dgm:presLayoutVars>
      </dgm:prSet>
      <dgm:spPr/>
    </dgm:pt>
    <dgm:pt modelId="{70CC00B1-DE29-4B01-9458-C202EC981DA3}" type="pres">
      <dgm:prSet presAssocID="{D4620AA3-907B-4E65-A4ED-1D9D564086A0}" presName="rootComposite" presStyleCnt="0"/>
      <dgm:spPr/>
    </dgm:pt>
    <dgm:pt modelId="{1B9CC377-8353-4878-8723-7E22905EAFBE}" type="pres">
      <dgm:prSet presAssocID="{D4620AA3-907B-4E65-A4ED-1D9D564086A0}" presName="rootText" presStyleLbl="node3" presStyleIdx="5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B47951-0E68-4E79-B8F7-A8178D7AD0BD}" type="pres">
      <dgm:prSet presAssocID="{D4620AA3-907B-4E65-A4ED-1D9D564086A0}" presName="rootConnector" presStyleLbl="node3" presStyleIdx="5" presStyleCnt="31"/>
      <dgm:spPr/>
      <dgm:t>
        <a:bodyPr/>
        <a:lstStyle/>
        <a:p>
          <a:endParaRPr lang="en-US"/>
        </a:p>
      </dgm:t>
    </dgm:pt>
    <dgm:pt modelId="{84FECCD4-3D12-4CF0-A410-EFF92D737680}" type="pres">
      <dgm:prSet presAssocID="{D4620AA3-907B-4E65-A4ED-1D9D564086A0}" presName="hierChild4" presStyleCnt="0"/>
      <dgm:spPr/>
    </dgm:pt>
    <dgm:pt modelId="{793BA719-23E0-4EEC-B109-BF1E1C2DED80}" type="pres">
      <dgm:prSet presAssocID="{D4620AA3-907B-4E65-A4ED-1D9D564086A0}" presName="hierChild5" presStyleCnt="0"/>
      <dgm:spPr/>
    </dgm:pt>
    <dgm:pt modelId="{167D9947-4687-4942-A9AA-E8BE17F8237A}" type="pres">
      <dgm:prSet presAssocID="{C02A3537-3A3F-47D2-9B02-ADD74854BB06}" presName="hierChild5" presStyleCnt="0"/>
      <dgm:spPr/>
    </dgm:pt>
    <dgm:pt modelId="{0FD0025E-F018-445B-B0B4-55FC941EA4D8}" type="pres">
      <dgm:prSet presAssocID="{8694D61E-6D7E-48DD-8546-6B10D16AE7DB}" presName="Name37" presStyleLbl="parChTrans1D2" presStyleIdx="2" presStyleCnt="9"/>
      <dgm:spPr/>
      <dgm:t>
        <a:bodyPr/>
        <a:lstStyle/>
        <a:p>
          <a:endParaRPr lang="en-US"/>
        </a:p>
      </dgm:t>
    </dgm:pt>
    <dgm:pt modelId="{FBFB7DC1-6BD1-4A50-90A6-4F259D7B9600}" type="pres">
      <dgm:prSet presAssocID="{BFB4D1CD-F8D8-4CE6-9C2E-34D3DAFF97BA}" presName="hierRoot2" presStyleCnt="0">
        <dgm:presLayoutVars>
          <dgm:hierBranch val="init"/>
        </dgm:presLayoutVars>
      </dgm:prSet>
      <dgm:spPr/>
    </dgm:pt>
    <dgm:pt modelId="{38AF4133-E701-439A-9387-D2205600E706}" type="pres">
      <dgm:prSet presAssocID="{BFB4D1CD-F8D8-4CE6-9C2E-34D3DAFF97BA}" presName="rootComposite" presStyleCnt="0"/>
      <dgm:spPr/>
    </dgm:pt>
    <dgm:pt modelId="{0AD2DE87-C140-497F-A4E9-DE7D6788AD62}" type="pres">
      <dgm:prSet presAssocID="{BFB4D1CD-F8D8-4CE6-9C2E-34D3DAFF97BA}" presName="rootText" presStyleLbl="node2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0D00A9-116E-4DC5-A911-BCE8B87FC41C}" type="pres">
      <dgm:prSet presAssocID="{BFB4D1CD-F8D8-4CE6-9C2E-34D3DAFF97BA}" presName="rootConnector" presStyleLbl="node2" presStyleIdx="2" presStyleCnt="9"/>
      <dgm:spPr/>
      <dgm:t>
        <a:bodyPr/>
        <a:lstStyle/>
        <a:p>
          <a:endParaRPr lang="en-US"/>
        </a:p>
      </dgm:t>
    </dgm:pt>
    <dgm:pt modelId="{5BC66EEC-9101-4BCC-B692-5C7100165603}" type="pres">
      <dgm:prSet presAssocID="{BFB4D1CD-F8D8-4CE6-9C2E-34D3DAFF97BA}" presName="hierChild4" presStyleCnt="0"/>
      <dgm:spPr/>
    </dgm:pt>
    <dgm:pt modelId="{E04292AB-A09A-4717-B5C5-7091B863D4CE}" type="pres">
      <dgm:prSet presAssocID="{51650C04-E463-4EC7-89F1-D0D7B7FAC51D}" presName="Name37" presStyleLbl="parChTrans1D3" presStyleIdx="6" presStyleCnt="31"/>
      <dgm:spPr/>
      <dgm:t>
        <a:bodyPr/>
        <a:lstStyle/>
        <a:p>
          <a:endParaRPr lang="en-US"/>
        </a:p>
      </dgm:t>
    </dgm:pt>
    <dgm:pt modelId="{C9B481E6-2881-4AAF-A353-4C06729FDB18}" type="pres">
      <dgm:prSet presAssocID="{6A0CCBB7-C9A8-41FD-B9B5-06B13E02C8C1}" presName="hierRoot2" presStyleCnt="0">
        <dgm:presLayoutVars>
          <dgm:hierBranch val="init"/>
        </dgm:presLayoutVars>
      </dgm:prSet>
      <dgm:spPr/>
    </dgm:pt>
    <dgm:pt modelId="{1C9F462C-4B19-4E77-AB8D-005B355BCB35}" type="pres">
      <dgm:prSet presAssocID="{6A0CCBB7-C9A8-41FD-B9B5-06B13E02C8C1}" presName="rootComposite" presStyleCnt="0"/>
      <dgm:spPr/>
    </dgm:pt>
    <dgm:pt modelId="{DAF7ACF8-0085-4F2F-BC2B-A44988BF2500}" type="pres">
      <dgm:prSet presAssocID="{6A0CCBB7-C9A8-41FD-B9B5-06B13E02C8C1}" presName="rootText" presStyleLbl="node3" presStyleIdx="6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B28189-0817-4153-AC96-CD41B2C4ECBB}" type="pres">
      <dgm:prSet presAssocID="{6A0CCBB7-C9A8-41FD-B9B5-06B13E02C8C1}" presName="rootConnector" presStyleLbl="node3" presStyleIdx="6" presStyleCnt="31"/>
      <dgm:spPr/>
      <dgm:t>
        <a:bodyPr/>
        <a:lstStyle/>
        <a:p>
          <a:endParaRPr lang="en-US"/>
        </a:p>
      </dgm:t>
    </dgm:pt>
    <dgm:pt modelId="{FC8841FD-D135-4508-9314-44740E68E012}" type="pres">
      <dgm:prSet presAssocID="{6A0CCBB7-C9A8-41FD-B9B5-06B13E02C8C1}" presName="hierChild4" presStyleCnt="0"/>
      <dgm:spPr/>
    </dgm:pt>
    <dgm:pt modelId="{7927EB35-158C-413B-9BEA-C3E35E0E9FBC}" type="pres">
      <dgm:prSet presAssocID="{6A0CCBB7-C9A8-41FD-B9B5-06B13E02C8C1}" presName="hierChild5" presStyleCnt="0"/>
      <dgm:spPr/>
    </dgm:pt>
    <dgm:pt modelId="{2F6FE4E7-E932-4E06-86F8-2B054AF85861}" type="pres">
      <dgm:prSet presAssocID="{E11C109E-6189-42BB-8E74-E9AA25183E43}" presName="Name37" presStyleLbl="parChTrans1D3" presStyleIdx="7" presStyleCnt="31"/>
      <dgm:spPr/>
      <dgm:t>
        <a:bodyPr/>
        <a:lstStyle/>
        <a:p>
          <a:endParaRPr lang="en-US"/>
        </a:p>
      </dgm:t>
    </dgm:pt>
    <dgm:pt modelId="{AA405402-B29E-4F51-BDEB-2478529B73EB}" type="pres">
      <dgm:prSet presAssocID="{3A91B654-E094-4594-888B-BFB169FA725B}" presName="hierRoot2" presStyleCnt="0">
        <dgm:presLayoutVars>
          <dgm:hierBranch val="init"/>
        </dgm:presLayoutVars>
      </dgm:prSet>
      <dgm:spPr/>
    </dgm:pt>
    <dgm:pt modelId="{FB2B03A0-EA61-4D4E-AE77-00E4A6422837}" type="pres">
      <dgm:prSet presAssocID="{3A91B654-E094-4594-888B-BFB169FA725B}" presName="rootComposite" presStyleCnt="0"/>
      <dgm:spPr/>
    </dgm:pt>
    <dgm:pt modelId="{ACEBC613-24FA-4B66-AFAF-4586D5309AE9}" type="pres">
      <dgm:prSet presAssocID="{3A91B654-E094-4594-888B-BFB169FA725B}" presName="rootText" presStyleLbl="node3" presStyleIdx="7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DD986-61E3-4BBC-B5C4-75F1D42EEB9F}" type="pres">
      <dgm:prSet presAssocID="{3A91B654-E094-4594-888B-BFB169FA725B}" presName="rootConnector" presStyleLbl="node3" presStyleIdx="7" presStyleCnt="31"/>
      <dgm:spPr/>
      <dgm:t>
        <a:bodyPr/>
        <a:lstStyle/>
        <a:p>
          <a:endParaRPr lang="en-US"/>
        </a:p>
      </dgm:t>
    </dgm:pt>
    <dgm:pt modelId="{940DB8D5-FE2D-49E5-A437-8E5C8C2A0E41}" type="pres">
      <dgm:prSet presAssocID="{3A91B654-E094-4594-888B-BFB169FA725B}" presName="hierChild4" presStyleCnt="0"/>
      <dgm:spPr/>
    </dgm:pt>
    <dgm:pt modelId="{1DE81BFB-710E-4BE1-9659-D4A1E96B40FA}" type="pres">
      <dgm:prSet presAssocID="{3A91B654-E094-4594-888B-BFB169FA725B}" presName="hierChild5" presStyleCnt="0"/>
      <dgm:spPr/>
    </dgm:pt>
    <dgm:pt modelId="{56767F4F-2048-46D0-86A6-967AB24AB5BE}" type="pres">
      <dgm:prSet presAssocID="{CDD29985-C522-43B2-AAEB-002A5DF0E605}" presName="Name37" presStyleLbl="parChTrans1D3" presStyleIdx="8" presStyleCnt="31"/>
      <dgm:spPr/>
      <dgm:t>
        <a:bodyPr/>
        <a:lstStyle/>
        <a:p>
          <a:endParaRPr lang="en-US"/>
        </a:p>
      </dgm:t>
    </dgm:pt>
    <dgm:pt modelId="{83091D2C-0A79-44D5-8E5F-BABB1D22CD65}" type="pres">
      <dgm:prSet presAssocID="{F9D4D751-4BCB-4257-A4EC-702075AB1D3D}" presName="hierRoot2" presStyleCnt="0">
        <dgm:presLayoutVars>
          <dgm:hierBranch val="init"/>
        </dgm:presLayoutVars>
      </dgm:prSet>
      <dgm:spPr/>
    </dgm:pt>
    <dgm:pt modelId="{693C22C1-121D-4606-9130-93082FF17C01}" type="pres">
      <dgm:prSet presAssocID="{F9D4D751-4BCB-4257-A4EC-702075AB1D3D}" presName="rootComposite" presStyleCnt="0"/>
      <dgm:spPr/>
    </dgm:pt>
    <dgm:pt modelId="{73311D16-DBE6-4B8A-8569-42F578929D8E}" type="pres">
      <dgm:prSet presAssocID="{F9D4D751-4BCB-4257-A4EC-702075AB1D3D}" presName="rootText" presStyleLbl="node3" presStyleIdx="8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DF77C-4960-421D-87A2-C8FE7EDD64D5}" type="pres">
      <dgm:prSet presAssocID="{F9D4D751-4BCB-4257-A4EC-702075AB1D3D}" presName="rootConnector" presStyleLbl="node3" presStyleIdx="8" presStyleCnt="31"/>
      <dgm:spPr/>
      <dgm:t>
        <a:bodyPr/>
        <a:lstStyle/>
        <a:p>
          <a:endParaRPr lang="en-US"/>
        </a:p>
      </dgm:t>
    </dgm:pt>
    <dgm:pt modelId="{6FD4D0C0-60E4-4AD1-BA25-7FBA26D46CF3}" type="pres">
      <dgm:prSet presAssocID="{F9D4D751-4BCB-4257-A4EC-702075AB1D3D}" presName="hierChild4" presStyleCnt="0"/>
      <dgm:spPr/>
    </dgm:pt>
    <dgm:pt modelId="{439987FC-8FC5-4451-A468-26054E135042}" type="pres">
      <dgm:prSet presAssocID="{F9D4D751-4BCB-4257-A4EC-702075AB1D3D}" presName="hierChild5" presStyleCnt="0"/>
      <dgm:spPr/>
    </dgm:pt>
    <dgm:pt modelId="{591A7C08-125F-4FAD-9AB9-F3EE29A73A28}" type="pres">
      <dgm:prSet presAssocID="{A871DED4-2029-4E2A-958C-69B0E41A2AA9}" presName="Name37" presStyleLbl="parChTrans1D3" presStyleIdx="9" presStyleCnt="31"/>
      <dgm:spPr/>
      <dgm:t>
        <a:bodyPr/>
        <a:lstStyle/>
        <a:p>
          <a:endParaRPr lang="en-US"/>
        </a:p>
      </dgm:t>
    </dgm:pt>
    <dgm:pt modelId="{D1F8A7FE-EE81-4127-87D9-D437F95030CE}" type="pres">
      <dgm:prSet presAssocID="{6283F683-42A7-4A59-BFD8-B1BA8AF672DB}" presName="hierRoot2" presStyleCnt="0">
        <dgm:presLayoutVars>
          <dgm:hierBranch val="init"/>
        </dgm:presLayoutVars>
      </dgm:prSet>
      <dgm:spPr/>
    </dgm:pt>
    <dgm:pt modelId="{9B0EF79D-53FC-40E3-89E2-0F7A549F903C}" type="pres">
      <dgm:prSet presAssocID="{6283F683-42A7-4A59-BFD8-B1BA8AF672DB}" presName="rootComposite" presStyleCnt="0"/>
      <dgm:spPr/>
    </dgm:pt>
    <dgm:pt modelId="{63D0C31C-AFEA-4335-B85F-8FE6084C7FCC}" type="pres">
      <dgm:prSet presAssocID="{6283F683-42A7-4A59-BFD8-B1BA8AF672DB}" presName="rootText" presStyleLbl="node3" presStyleIdx="9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7CE364-94C9-4766-A24F-D786AE6548E4}" type="pres">
      <dgm:prSet presAssocID="{6283F683-42A7-4A59-BFD8-B1BA8AF672DB}" presName="rootConnector" presStyleLbl="node3" presStyleIdx="9" presStyleCnt="31"/>
      <dgm:spPr/>
      <dgm:t>
        <a:bodyPr/>
        <a:lstStyle/>
        <a:p>
          <a:endParaRPr lang="en-US"/>
        </a:p>
      </dgm:t>
    </dgm:pt>
    <dgm:pt modelId="{83ECF1AD-7C8D-44E0-AF8A-02603E7C8235}" type="pres">
      <dgm:prSet presAssocID="{6283F683-42A7-4A59-BFD8-B1BA8AF672DB}" presName="hierChild4" presStyleCnt="0"/>
      <dgm:spPr/>
    </dgm:pt>
    <dgm:pt modelId="{93926C3C-467A-4F37-9B03-D17A43F1A307}" type="pres">
      <dgm:prSet presAssocID="{6283F683-42A7-4A59-BFD8-B1BA8AF672DB}" presName="hierChild5" presStyleCnt="0"/>
      <dgm:spPr/>
    </dgm:pt>
    <dgm:pt modelId="{0BE953FF-292F-464F-8CD5-9E323276AE86}" type="pres">
      <dgm:prSet presAssocID="{BFB4D1CD-F8D8-4CE6-9C2E-34D3DAFF97BA}" presName="hierChild5" presStyleCnt="0"/>
      <dgm:spPr/>
    </dgm:pt>
    <dgm:pt modelId="{F2B97286-5FF1-40AD-85F4-65EFD8C09C39}" type="pres">
      <dgm:prSet presAssocID="{0CFBC4E7-BE60-430A-9104-E2EA776B74AD}" presName="hierChild3" presStyleCnt="0"/>
      <dgm:spPr/>
    </dgm:pt>
    <dgm:pt modelId="{3E927826-F47D-4404-8E45-5B3C885A6BF6}" type="pres">
      <dgm:prSet presAssocID="{F7794120-E44B-4891-8CB5-F4861B457654}" presName="hierRoot1" presStyleCnt="0">
        <dgm:presLayoutVars>
          <dgm:hierBranch val="init"/>
        </dgm:presLayoutVars>
      </dgm:prSet>
      <dgm:spPr/>
    </dgm:pt>
    <dgm:pt modelId="{6FF857D6-E50A-493A-8862-A323BFAF66BB}" type="pres">
      <dgm:prSet presAssocID="{F7794120-E44B-4891-8CB5-F4861B457654}" presName="rootComposite1" presStyleCnt="0"/>
      <dgm:spPr/>
    </dgm:pt>
    <dgm:pt modelId="{9CCCD500-A3C8-452A-B37B-B006CEEC6CB7}" type="pres">
      <dgm:prSet presAssocID="{F7794120-E44B-4891-8CB5-F4861B457654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6B8226-8910-412F-854E-90B9F5AD33EC}" type="pres">
      <dgm:prSet presAssocID="{F7794120-E44B-4891-8CB5-F4861B45765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0185A30-CB42-48CB-B727-8753044030A0}" type="pres">
      <dgm:prSet presAssocID="{F7794120-E44B-4891-8CB5-F4861B457654}" presName="hierChild2" presStyleCnt="0"/>
      <dgm:spPr/>
    </dgm:pt>
    <dgm:pt modelId="{A8CB839D-15CA-413A-AB29-38A5BB83DE76}" type="pres">
      <dgm:prSet presAssocID="{9F0ACBA9-841C-4296-A028-4A42516F35D9}" presName="Name37" presStyleLbl="parChTrans1D2" presStyleIdx="3" presStyleCnt="9"/>
      <dgm:spPr/>
      <dgm:t>
        <a:bodyPr/>
        <a:lstStyle/>
        <a:p>
          <a:endParaRPr lang="en-US"/>
        </a:p>
      </dgm:t>
    </dgm:pt>
    <dgm:pt modelId="{5482176C-B161-4ADD-B1A4-7B9809FB83F1}" type="pres">
      <dgm:prSet presAssocID="{699DC511-7436-46E3-9516-1C6D8F55834C}" presName="hierRoot2" presStyleCnt="0">
        <dgm:presLayoutVars>
          <dgm:hierBranch val="init"/>
        </dgm:presLayoutVars>
      </dgm:prSet>
      <dgm:spPr/>
    </dgm:pt>
    <dgm:pt modelId="{9BA4C972-2C66-41D2-83B2-5AB8D246A8D3}" type="pres">
      <dgm:prSet presAssocID="{699DC511-7436-46E3-9516-1C6D8F55834C}" presName="rootComposite" presStyleCnt="0"/>
      <dgm:spPr/>
    </dgm:pt>
    <dgm:pt modelId="{CA853F35-A8DF-4237-ABDA-6A6B2B6D2B38}" type="pres">
      <dgm:prSet presAssocID="{699DC511-7436-46E3-9516-1C6D8F55834C}" presName="rootText" presStyleLbl="node2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17A87E-C753-4780-A35D-E0BDD9F54CA2}" type="pres">
      <dgm:prSet presAssocID="{699DC511-7436-46E3-9516-1C6D8F55834C}" presName="rootConnector" presStyleLbl="node2" presStyleIdx="3" presStyleCnt="9"/>
      <dgm:spPr/>
      <dgm:t>
        <a:bodyPr/>
        <a:lstStyle/>
        <a:p>
          <a:endParaRPr lang="en-US"/>
        </a:p>
      </dgm:t>
    </dgm:pt>
    <dgm:pt modelId="{813F77CE-DF8D-444C-9020-6BC665116189}" type="pres">
      <dgm:prSet presAssocID="{699DC511-7436-46E3-9516-1C6D8F55834C}" presName="hierChild4" presStyleCnt="0"/>
      <dgm:spPr/>
    </dgm:pt>
    <dgm:pt modelId="{AB7F1941-F6E0-4871-982C-411BC87231CC}" type="pres">
      <dgm:prSet presAssocID="{179A2CAF-2441-4224-ACD9-3FCF8D350726}" presName="Name37" presStyleLbl="parChTrans1D3" presStyleIdx="10" presStyleCnt="31"/>
      <dgm:spPr/>
      <dgm:t>
        <a:bodyPr/>
        <a:lstStyle/>
        <a:p>
          <a:endParaRPr lang="en-US"/>
        </a:p>
      </dgm:t>
    </dgm:pt>
    <dgm:pt modelId="{C45306B8-A867-4E47-985E-17782999DFB0}" type="pres">
      <dgm:prSet presAssocID="{F2910AAF-AD72-4B02-B483-6978E7FC6F71}" presName="hierRoot2" presStyleCnt="0">
        <dgm:presLayoutVars>
          <dgm:hierBranch val="init"/>
        </dgm:presLayoutVars>
      </dgm:prSet>
      <dgm:spPr/>
    </dgm:pt>
    <dgm:pt modelId="{318D8985-334F-471C-909B-D4EA3FE9B49F}" type="pres">
      <dgm:prSet presAssocID="{F2910AAF-AD72-4B02-B483-6978E7FC6F71}" presName="rootComposite" presStyleCnt="0"/>
      <dgm:spPr/>
    </dgm:pt>
    <dgm:pt modelId="{9425A65A-F9FF-42D1-997F-1147F896F34D}" type="pres">
      <dgm:prSet presAssocID="{F2910AAF-AD72-4B02-B483-6978E7FC6F71}" presName="rootText" presStyleLbl="node3" presStyleIdx="10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806DDF-6CD7-42F9-85BC-1BBA00CC8D1D}" type="pres">
      <dgm:prSet presAssocID="{F2910AAF-AD72-4B02-B483-6978E7FC6F71}" presName="rootConnector" presStyleLbl="node3" presStyleIdx="10" presStyleCnt="31"/>
      <dgm:spPr/>
      <dgm:t>
        <a:bodyPr/>
        <a:lstStyle/>
        <a:p>
          <a:endParaRPr lang="en-US"/>
        </a:p>
      </dgm:t>
    </dgm:pt>
    <dgm:pt modelId="{29EC5C8E-65E6-4A9D-A5E2-93DD98E0C65D}" type="pres">
      <dgm:prSet presAssocID="{F2910AAF-AD72-4B02-B483-6978E7FC6F71}" presName="hierChild4" presStyleCnt="0"/>
      <dgm:spPr/>
    </dgm:pt>
    <dgm:pt modelId="{7C543767-6F60-4A70-8F5C-76C4AB532413}" type="pres">
      <dgm:prSet presAssocID="{F2910AAF-AD72-4B02-B483-6978E7FC6F71}" presName="hierChild5" presStyleCnt="0"/>
      <dgm:spPr/>
    </dgm:pt>
    <dgm:pt modelId="{E1F1A06E-ED50-4BD9-BCDB-0F01F1304078}" type="pres">
      <dgm:prSet presAssocID="{4F86C32D-9EE0-4BF2-A9B3-E232B14E23A3}" presName="Name37" presStyleLbl="parChTrans1D3" presStyleIdx="11" presStyleCnt="31"/>
      <dgm:spPr/>
      <dgm:t>
        <a:bodyPr/>
        <a:lstStyle/>
        <a:p>
          <a:endParaRPr lang="en-US"/>
        </a:p>
      </dgm:t>
    </dgm:pt>
    <dgm:pt modelId="{ED4CD87B-B528-419C-A08C-1C8EDF79C09B}" type="pres">
      <dgm:prSet presAssocID="{5ADB7C36-A125-438D-9FD5-3B0040D9E1E1}" presName="hierRoot2" presStyleCnt="0">
        <dgm:presLayoutVars>
          <dgm:hierBranch val="init"/>
        </dgm:presLayoutVars>
      </dgm:prSet>
      <dgm:spPr/>
    </dgm:pt>
    <dgm:pt modelId="{E80D9897-9809-4E61-824E-C513D1777AFE}" type="pres">
      <dgm:prSet presAssocID="{5ADB7C36-A125-438D-9FD5-3B0040D9E1E1}" presName="rootComposite" presStyleCnt="0"/>
      <dgm:spPr/>
    </dgm:pt>
    <dgm:pt modelId="{A040C259-8342-4EB3-BE42-BE9492BFEDF8}" type="pres">
      <dgm:prSet presAssocID="{5ADB7C36-A125-438D-9FD5-3B0040D9E1E1}" presName="rootText" presStyleLbl="node3" presStyleIdx="11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FABAE-8E96-4430-AA96-970DD26177E9}" type="pres">
      <dgm:prSet presAssocID="{5ADB7C36-A125-438D-9FD5-3B0040D9E1E1}" presName="rootConnector" presStyleLbl="node3" presStyleIdx="11" presStyleCnt="31"/>
      <dgm:spPr/>
      <dgm:t>
        <a:bodyPr/>
        <a:lstStyle/>
        <a:p>
          <a:endParaRPr lang="en-US"/>
        </a:p>
      </dgm:t>
    </dgm:pt>
    <dgm:pt modelId="{D23F6A1E-2355-47FC-A79C-ABFDF380067E}" type="pres">
      <dgm:prSet presAssocID="{5ADB7C36-A125-438D-9FD5-3B0040D9E1E1}" presName="hierChild4" presStyleCnt="0"/>
      <dgm:spPr/>
    </dgm:pt>
    <dgm:pt modelId="{C27A290E-AF11-4B91-B2F3-E940D62EBDCB}" type="pres">
      <dgm:prSet presAssocID="{5ADB7C36-A125-438D-9FD5-3B0040D9E1E1}" presName="hierChild5" presStyleCnt="0"/>
      <dgm:spPr/>
    </dgm:pt>
    <dgm:pt modelId="{AE918890-1986-44BE-AF06-3928EC9102D7}" type="pres">
      <dgm:prSet presAssocID="{3F444FEE-A368-41AC-A269-E108E37A033C}" presName="Name37" presStyleLbl="parChTrans1D3" presStyleIdx="12" presStyleCnt="31"/>
      <dgm:spPr/>
      <dgm:t>
        <a:bodyPr/>
        <a:lstStyle/>
        <a:p>
          <a:endParaRPr lang="en-US"/>
        </a:p>
      </dgm:t>
    </dgm:pt>
    <dgm:pt modelId="{FDCD8F6B-9A80-4B79-A4E0-955B991938C3}" type="pres">
      <dgm:prSet presAssocID="{8744A5F4-BA88-4D1F-804E-7A9019846D87}" presName="hierRoot2" presStyleCnt="0">
        <dgm:presLayoutVars>
          <dgm:hierBranch val="init"/>
        </dgm:presLayoutVars>
      </dgm:prSet>
      <dgm:spPr/>
    </dgm:pt>
    <dgm:pt modelId="{85698498-5855-4EF0-8BAD-C13AA061A6FD}" type="pres">
      <dgm:prSet presAssocID="{8744A5F4-BA88-4D1F-804E-7A9019846D87}" presName="rootComposite" presStyleCnt="0"/>
      <dgm:spPr/>
    </dgm:pt>
    <dgm:pt modelId="{65ACF9E4-D9F3-43A6-BA9B-4A44105D54E8}" type="pres">
      <dgm:prSet presAssocID="{8744A5F4-BA88-4D1F-804E-7A9019846D87}" presName="rootText" presStyleLbl="node3" presStyleIdx="12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E7629C-9ED5-4CCC-807A-51C68EE6268B}" type="pres">
      <dgm:prSet presAssocID="{8744A5F4-BA88-4D1F-804E-7A9019846D87}" presName="rootConnector" presStyleLbl="node3" presStyleIdx="12" presStyleCnt="31"/>
      <dgm:spPr/>
      <dgm:t>
        <a:bodyPr/>
        <a:lstStyle/>
        <a:p>
          <a:endParaRPr lang="en-US"/>
        </a:p>
      </dgm:t>
    </dgm:pt>
    <dgm:pt modelId="{8D082251-7400-449D-979E-5713A864279F}" type="pres">
      <dgm:prSet presAssocID="{8744A5F4-BA88-4D1F-804E-7A9019846D87}" presName="hierChild4" presStyleCnt="0"/>
      <dgm:spPr/>
    </dgm:pt>
    <dgm:pt modelId="{7B228FE0-2F2F-46C9-AE68-40796AFBEB62}" type="pres">
      <dgm:prSet presAssocID="{8744A5F4-BA88-4D1F-804E-7A9019846D87}" presName="hierChild5" presStyleCnt="0"/>
      <dgm:spPr/>
    </dgm:pt>
    <dgm:pt modelId="{36831AA1-7055-49B3-9D28-BF02D581CF61}" type="pres">
      <dgm:prSet presAssocID="{CDF62320-7369-4A99-B61C-F356228F6C9C}" presName="Name37" presStyleLbl="parChTrans1D3" presStyleIdx="13" presStyleCnt="31"/>
      <dgm:spPr/>
      <dgm:t>
        <a:bodyPr/>
        <a:lstStyle/>
        <a:p>
          <a:endParaRPr lang="en-US"/>
        </a:p>
      </dgm:t>
    </dgm:pt>
    <dgm:pt modelId="{B56EF87F-9188-43AB-8E08-264099F03423}" type="pres">
      <dgm:prSet presAssocID="{4611AB73-BA7C-4224-8640-2D58CA2CEEEB}" presName="hierRoot2" presStyleCnt="0">
        <dgm:presLayoutVars>
          <dgm:hierBranch val="init"/>
        </dgm:presLayoutVars>
      </dgm:prSet>
      <dgm:spPr/>
    </dgm:pt>
    <dgm:pt modelId="{08274847-F6E4-4EAB-945A-68CEF9F51864}" type="pres">
      <dgm:prSet presAssocID="{4611AB73-BA7C-4224-8640-2D58CA2CEEEB}" presName="rootComposite" presStyleCnt="0"/>
      <dgm:spPr/>
    </dgm:pt>
    <dgm:pt modelId="{C87E8E57-134C-461A-8E8A-84349A0A8568}" type="pres">
      <dgm:prSet presAssocID="{4611AB73-BA7C-4224-8640-2D58CA2CEEEB}" presName="rootText" presStyleLbl="node3" presStyleIdx="13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905EB0-A225-4A43-82CA-29CA81670671}" type="pres">
      <dgm:prSet presAssocID="{4611AB73-BA7C-4224-8640-2D58CA2CEEEB}" presName="rootConnector" presStyleLbl="node3" presStyleIdx="13" presStyleCnt="31"/>
      <dgm:spPr/>
      <dgm:t>
        <a:bodyPr/>
        <a:lstStyle/>
        <a:p>
          <a:endParaRPr lang="en-US"/>
        </a:p>
      </dgm:t>
    </dgm:pt>
    <dgm:pt modelId="{031A26A5-8703-4035-80C7-FBA5ECB02ED5}" type="pres">
      <dgm:prSet presAssocID="{4611AB73-BA7C-4224-8640-2D58CA2CEEEB}" presName="hierChild4" presStyleCnt="0"/>
      <dgm:spPr/>
    </dgm:pt>
    <dgm:pt modelId="{B85000FB-81AE-4410-B75F-BAB6663ECAA5}" type="pres">
      <dgm:prSet presAssocID="{4611AB73-BA7C-4224-8640-2D58CA2CEEEB}" presName="hierChild5" presStyleCnt="0"/>
      <dgm:spPr/>
    </dgm:pt>
    <dgm:pt modelId="{8560BFCA-6672-4FB2-8D27-E4EB69F9965A}" type="pres">
      <dgm:prSet presAssocID="{699DC511-7436-46E3-9516-1C6D8F55834C}" presName="hierChild5" presStyleCnt="0"/>
      <dgm:spPr/>
    </dgm:pt>
    <dgm:pt modelId="{EF30E87F-4AD1-4FCA-A67F-313BC83E3959}" type="pres">
      <dgm:prSet presAssocID="{DD49806C-6AE7-4799-8279-AFFA5D77DBB4}" presName="Name37" presStyleLbl="parChTrans1D2" presStyleIdx="4" presStyleCnt="9"/>
      <dgm:spPr/>
      <dgm:t>
        <a:bodyPr/>
        <a:lstStyle/>
        <a:p>
          <a:endParaRPr lang="en-US"/>
        </a:p>
      </dgm:t>
    </dgm:pt>
    <dgm:pt modelId="{CAC23679-6E42-4628-9F56-7716232B9B68}" type="pres">
      <dgm:prSet presAssocID="{AE8D375C-55D9-42A8-B830-D94A66ACD0B2}" presName="hierRoot2" presStyleCnt="0">
        <dgm:presLayoutVars>
          <dgm:hierBranch val="init"/>
        </dgm:presLayoutVars>
      </dgm:prSet>
      <dgm:spPr/>
    </dgm:pt>
    <dgm:pt modelId="{21A58221-245C-4CBA-8FAC-AF5A7BB791DD}" type="pres">
      <dgm:prSet presAssocID="{AE8D375C-55D9-42A8-B830-D94A66ACD0B2}" presName="rootComposite" presStyleCnt="0"/>
      <dgm:spPr/>
    </dgm:pt>
    <dgm:pt modelId="{B0A4349A-6423-4048-9720-AF68E6B8340B}" type="pres">
      <dgm:prSet presAssocID="{AE8D375C-55D9-42A8-B830-D94A66ACD0B2}" presName="rootText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F9C222-D7B7-4523-9410-27A2BE7763A3}" type="pres">
      <dgm:prSet presAssocID="{AE8D375C-55D9-42A8-B830-D94A66ACD0B2}" presName="rootConnector" presStyleLbl="node2" presStyleIdx="4" presStyleCnt="9"/>
      <dgm:spPr/>
      <dgm:t>
        <a:bodyPr/>
        <a:lstStyle/>
        <a:p>
          <a:endParaRPr lang="en-US"/>
        </a:p>
      </dgm:t>
    </dgm:pt>
    <dgm:pt modelId="{33FBA31D-0686-4AD0-98A2-FBA7C814B87B}" type="pres">
      <dgm:prSet presAssocID="{AE8D375C-55D9-42A8-B830-D94A66ACD0B2}" presName="hierChild4" presStyleCnt="0"/>
      <dgm:spPr/>
    </dgm:pt>
    <dgm:pt modelId="{A99C3DA5-B612-4691-9631-9B99C9694AAB}" type="pres">
      <dgm:prSet presAssocID="{4AA43697-74B1-4BDE-A37E-1D8FB2BE2B1A}" presName="Name37" presStyleLbl="parChTrans1D3" presStyleIdx="14" presStyleCnt="31"/>
      <dgm:spPr/>
      <dgm:t>
        <a:bodyPr/>
        <a:lstStyle/>
        <a:p>
          <a:endParaRPr lang="en-US"/>
        </a:p>
      </dgm:t>
    </dgm:pt>
    <dgm:pt modelId="{06A117E9-0E4B-45E5-A70B-AFE711C05CEB}" type="pres">
      <dgm:prSet presAssocID="{F981277B-CB4A-42B0-B2F8-2912502FC736}" presName="hierRoot2" presStyleCnt="0">
        <dgm:presLayoutVars>
          <dgm:hierBranch val="init"/>
        </dgm:presLayoutVars>
      </dgm:prSet>
      <dgm:spPr/>
    </dgm:pt>
    <dgm:pt modelId="{BE06FFF3-53CD-4E07-9B88-7E38D136BA61}" type="pres">
      <dgm:prSet presAssocID="{F981277B-CB4A-42B0-B2F8-2912502FC736}" presName="rootComposite" presStyleCnt="0"/>
      <dgm:spPr/>
    </dgm:pt>
    <dgm:pt modelId="{7316F7C0-12BD-4BBE-BB1E-371C6F8B0642}" type="pres">
      <dgm:prSet presAssocID="{F981277B-CB4A-42B0-B2F8-2912502FC736}" presName="rootText" presStyleLbl="node3" presStyleIdx="14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17FD27-6672-49F5-ABCC-B973CFEE2BE6}" type="pres">
      <dgm:prSet presAssocID="{F981277B-CB4A-42B0-B2F8-2912502FC736}" presName="rootConnector" presStyleLbl="node3" presStyleIdx="14" presStyleCnt="31"/>
      <dgm:spPr/>
      <dgm:t>
        <a:bodyPr/>
        <a:lstStyle/>
        <a:p>
          <a:endParaRPr lang="en-US"/>
        </a:p>
      </dgm:t>
    </dgm:pt>
    <dgm:pt modelId="{7F46A290-CE7D-47D9-A59D-E70A645CF985}" type="pres">
      <dgm:prSet presAssocID="{F981277B-CB4A-42B0-B2F8-2912502FC736}" presName="hierChild4" presStyleCnt="0"/>
      <dgm:spPr/>
    </dgm:pt>
    <dgm:pt modelId="{DEA464ED-6420-4639-952E-42320D3F4125}" type="pres">
      <dgm:prSet presAssocID="{F981277B-CB4A-42B0-B2F8-2912502FC736}" presName="hierChild5" presStyleCnt="0"/>
      <dgm:spPr/>
    </dgm:pt>
    <dgm:pt modelId="{9155DCE9-5A23-4E37-85E0-A640C0278B6E}" type="pres">
      <dgm:prSet presAssocID="{CA2A71C9-9BA7-4240-BB22-F3FBFAED9D2E}" presName="Name37" presStyleLbl="parChTrans1D3" presStyleIdx="15" presStyleCnt="31"/>
      <dgm:spPr/>
      <dgm:t>
        <a:bodyPr/>
        <a:lstStyle/>
        <a:p>
          <a:endParaRPr lang="en-US"/>
        </a:p>
      </dgm:t>
    </dgm:pt>
    <dgm:pt modelId="{4322C9CD-E612-4980-BD0A-8047DA2205DB}" type="pres">
      <dgm:prSet presAssocID="{C035FCD8-C282-48EC-B52B-4577216F21E5}" presName="hierRoot2" presStyleCnt="0">
        <dgm:presLayoutVars>
          <dgm:hierBranch val="init"/>
        </dgm:presLayoutVars>
      </dgm:prSet>
      <dgm:spPr/>
    </dgm:pt>
    <dgm:pt modelId="{EDC05CD2-0DCE-4E23-85C5-12FD615A9C8B}" type="pres">
      <dgm:prSet presAssocID="{C035FCD8-C282-48EC-B52B-4577216F21E5}" presName="rootComposite" presStyleCnt="0"/>
      <dgm:spPr/>
    </dgm:pt>
    <dgm:pt modelId="{37826A49-7D6A-4C30-A3A4-7579B22E6BBC}" type="pres">
      <dgm:prSet presAssocID="{C035FCD8-C282-48EC-B52B-4577216F21E5}" presName="rootText" presStyleLbl="node3" presStyleIdx="15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1D51A8-3C64-4EE3-BD67-0DE8610D9AF8}" type="pres">
      <dgm:prSet presAssocID="{C035FCD8-C282-48EC-B52B-4577216F21E5}" presName="rootConnector" presStyleLbl="node3" presStyleIdx="15" presStyleCnt="31"/>
      <dgm:spPr/>
      <dgm:t>
        <a:bodyPr/>
        <a:lstStyle/>
        <a:p>
          <a:endParaRPr lang="en-US"/>
        </a:p>
      </dgm:t>
    </dgm:pt>
    <dgm:pt modelId="{95B48286-5C98-4A47-85FB-9DA833FB7428}" type="pres">
      <dgm:prSet presAssocID="{C035FCD8-C282-48EC-B52B-4577216F21E5}" presName="hierChild4" presStyleCnt="0"/>
      <dgm:spPr/>
    </dgm:pt>
    <dgm:pt modelId="{F4536C36-1235-48AB-B4FE-4BF77E5DBEE7}" type="pres">
      <dgm:prSet presAssocID="{C035FCD8-C282-48EC-B52B-4577216F21E5}" presName="hierChild5" presStyleCnt="0"/>
      <dgm:spPr/>
    </dgm:pt>
    <dgm:pt modelId="{3514BEF8-0D07-4793-9D75-A164C020711D}" type="pres">
      <dgm:prSet presAssocID="{81298973-9179-4767-A5CA-414D53A0A23A}" presName="Name37" presStyleLbl="parChTrans1D3" presStyleIdx="16" presStyleCnt="31"/>
      <dgm:spPr/>
      <dgm:t>
        <a:bodyPr/>
        <a:lstStyle/>
        <a:p>
          <a:endParaRPr lang="en-US"/>
        </a:p>
      </dgm:t>
    </dgm:pt>
    <dgm:pt modelId="{D3595EA5-27DD-4E5A-8FB9-6FE2A74C5D6B}" type="pres">
      <dgm:prSet presAssocID="{4B3F8F88-85F2-49BD-BB56-05357E52154E}" presName="hierRoot2" presStyleCnt="0">
        <dgm:presLayoutVars>
          <dgm:hierBranch val="init"/>
        </dgm:presLayoutVars>
      </dgm:prSet>
      <dgm:spPr/>
    </dgm:pt>
    <dgm:pt modelId="{E2977AAD-338C-4FAC-B1B5-24BF9207603B}" type="pres">
      <dgm:prSet presAssocID="{4B3F8F88-85F2-49BD-BB56-05357E52154E}" presName="rootComposite" presStyleCnt="0"/>
      <dgm:spPr/>
    </dgm:pt>
    <dgm:pt modelId="{BB77FAA1-B278-45A0-8D0E-E31592F4A5DA}" type="pres">
      <dgm:prSet presAssocID="{4B3F8F88-85F2-49BD-BB56-05357E52154E}" presName="rootText" presStyleLbl="node3" presStyleIdx="16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CB54D5-CAAB-41FA-82C6-336415323AE4}" type="pres">
      <dgm:prSet presAssocID="{4B3F8F88-85F2-49BD-BB56-05357E52154E}" presName="rootConnector" presStyleLbl="node3" presStyleIdx="16" presStyleCnt="31"/>
      <dgm:spPr/>
      <dgm:t>
        <a:bodyPr/>
        <a:lstStyle/>
        <a:p>
          <a:endParaRPr lang="en-US"/>
        </a:p>
      </dgm:t>
    </dgm:pt>
    <dgm:pt modelId="{696FA0A8-8712-4AFF-9E3D-B9509CB551CA}" type="pres">
      <dgm:prSet presAssocID="{4B3F8F88-85F2-49BD-BB56-05357E52154E}" presName="hierChild4" presStyleCnt="0"/>
      <dgm:spPr/>
    </dgm:pt>
    <dgm:pt modelId="{81B1194F-0560-4B8D-AD46-DAC81DB5D248}" type="pres">
      <dgm:prSet presAssocID="{4B3F8F88-85F2-49BD-BB56-05357E52154E}" presName="hierChild5" presStyleCnt="0"/>
      <dgm:spPr/>
    </dgm:pt>
    <dgm:pt modelId="{270559F5-84E4-4383-9DE8-032A9B0A3745}" type="pres">
      <dgm:prSet presAssocID="{AA4059B4-BCC5-4E2A-A589-94DC8D603563}" presName="Name37" presStyleLbl="parChTrans1D3" presStyleIdx="17" presStyleCnt="31"/>
      <dgm:spPr/>
      <dgm:t>
        <a:bodyPr/>
        <a:lstStyle/>
        <a:p>
          <a:endParaRPr lang="en-US"/>
        </a:p>
      </dgm:t>
    </dgm:pt>
    <dgm:pt modelId="{30C4B3CF-8956-40D5-B69B-49EDF250CEC4}" type="pres">
      <dgm:prSet presAssocID="{0DE97858-CC3A-40FE-AB81-CB9F19B0FE0A}" presName="hierRoot2" presStyleCnt="0">
        <dgm:presLayoutVars>
          <dgm:hierBranch val="init"/>
        </dgm:presLayoutVars>
      </dgm:prSet>
      <dgm:spPr/>
    </dgm:pt>
    <dgm:pt modelId="{A669B299-BFE1-4FD4-8013-6AA562113374}" type="pres">
      <dgm:prSet presAssocID="{0DE97858-CC3A-40FE-AB81-CB9F19B0FE0A}" presName="rootComposite" presStyleCnt="0"/>
      <dgm:spPr/>
    </dgm:pt>
    <dgm:pt modelId="{01BD8EA1-82F3-4ADC-9153-BBA1B4FCAACD}" type="pres">
      <dgm:prSet presAssocID="{0DE97858-CC3A-40FE-AB81-CB9F19B0FE0A}" presName="rootText" presStyleLbl="node3" presStyleIdx="17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4405D7-88D8-438F-9418-7E0E8326A841}" type="pres">
      <dgm:prSet presAssocID="{0DE97858-CC3A-40FE-AB81-CB9F19B0FE0A}" presName="rootConnector" presStyleLbl="node3" presStyleIdx="17" presStyleCnt="31"/>
      <dgm:spPr/>
      <dgm:t>
        <a:bodyPr/>
        <a:lstStyle/>
        <a:p>
          <a:endParaRPr lang="en-US"/>
        </a:p>
      </dgm:t>
    </dgm:pt>
    <dgm:pt modelId="{23214883-5055-4E60-A246-8D6C694C22A2}" type="pres">
      <dgm:prSet presAssocID="{0DE97858-CC3A-40FE-AB81-CB9F19B0FE0A}" presName="hierChild4" presStyleCnt="0"/>
      <dgm:spPr/>
    </dgm:pt>
    <dgm:pt modelId="{7A379A79-E78D-45A8-A7E6-458AD0A2452C}" type="pres">
      <dgm:prSet presAssocID="{0DE97858-CC3A-40FE-AB81-CB9F19B0FE0A}" presName="hierChild5" presStyleCnt="0"/>
      <dgm:spPr/>
    </dgm:pt>
    <dgm:pt modelId="{19B5F02B-2509-4E15-863F-D98D3CC88DA5}" type="pres">
      <dgm:prSet presAssocID="{AE8D375C-55D9-42A8-B830-D94A66ACD0B2}" presName="hierChild5" presStyleCnt="0"/>
      <dgm:spPr/>
    </dgm:pt>
    <dgm:pt modelId="{97DE0CA3-EC87-4C99-9760-71B5595C08DB}" type="pres">
      <dgm:prSet presAssocID="{E85DB8A3-8A67-4918-8558-75A9576D4200}" presName="Name37" presStyleLbl="parChTrans1D2" presStyleIdx="5" presStyleCnt="9"/>
      <dgm:spPr/>
      <dgm:t>
        <a:bodyPr/>
        <a:lstStyle/>
        <a:p>
          <a:endParaRPr lang="en-US"/>
        </a:p>
      </dgm:t>
    </dgm:pt>
    <dgm:pt modelId="{2B670FE4-1221-4063-A165-826A2DC9ACBE}" type="pres">
      <dgm:prSet presAssocID="{EAD5A2CB-AC44-4F37-BE29-CF26182B5F01}" presName="hierRoot2" presStyleCnt="0">
        <dgm:presLayoutVars>
          <dgm:hierBranch val="init"/>
        </dgm:presLayoutVars>
      </dgm:prSet>
      <dgm:spPr/>
    </dgm:pt>
    <dgm:pt modelId="{02C241EC-1154-415C-B286-9D941BF7F734}" type="pres">
      <dgm:prSet presAssocID="{EAD5A2CB-AC44-4F37-BE29-CF26182B5F01}" presName="rootComposite" presStyleCnt="0"/>
      <dgm:spPr/>
    </dgm:pt>
    <dgm:pt modelId="{E97D884A-E8C1-464E-B975-86E7A77AB843}" type="pres">
      <dgm:prSet presAssocID="{EAD5A2CB-AC44-4F37-BE29-CF26182B5F01}" presName="rootText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25A105-41F1-4A18-8C32-CC47AC1A0D79}" type="pres">
      <dgm:prSet presAssocID="{EAD5A2CB-AC44-4F37-BE29-CF26182B5F01}" presName="rootConnector" presStyleLbl="node2" presStyleIdx="5" presStyleCnt="9"/>
      <dgm:spPr/>
      <dgm:t>
        <a:bodyPr/>
        <a:lstStyle/>
        <a:p>
          <a:endParaRPr lang="en-US"/>
        </a:p>
      </dgm:t>
    </dgm:pt>
    <dgm:pt modelId="{1BCD4FC9-13D2-4F89-935F-05E518453313}" type="pres">
      <dgm:prSet presAssocID="{EAD5A2CB-AC44-4F37-BE29-CF26182B5F01}" presName="hierChild4" presStyleCnt="0"/>
      <dgm:spPr/>
    </dgm:pt>
    <dgm:pt modelId="{E1181743-7392-46BE-BD73-46BA1DAC9A2A}" type="pres">
      <dgm:prSet presAssocID="{398EC4A8-A3E0-448C-BBA2-283F2B3EA708}" presName="Name37" presStyleLbl="parChTrans1D3" presStyleIdx="18" presStyleCnt="31"/>
      <dgm:spPr/>
      <dgm:t>
        <a:bodyPr/>
        <a:lstStyle/>
        <a:p>
          <a:endParaRPr lang="en-US"/>
        </a:p>
      </dgm:t>
    </dgm:pt>
    <dgm:pt modelId="{C529A468-43BE-4D84-BF54-DBEE88B77E57}" type="pres">
      <dgm:prSet presAssocID="{BE03010C-6F97-4EF4-817C-6E923BF57CE3}" presName="hierRoot2" presStyleCnt="0">
        <dgm:presLayoutVars>
          <dgm:hierBranch val="init"/>
        </dgm:presLayoutVars>
      </dgm:prSet>
      <dgm:spPr/>
    </dgm:pt>
    <dgm:pt modelId="{2CADE40F-C777-4584-A0C0-A32845D824C0}" type="pres">
      <dgm:prSet presAssocID="{BE03010C-6F97-4EF4-817C-6E923BF57CE3}" presName="rootComposite" presStyleCnt="0"/>
      <dgm:spPr/>
    </dgm:pt>
    <dgm:pt modelId="{4F01D7AB-B8D8-4CA2-A1FD-665DBDFCCC21}" type="pres">
      <dgm:prSet presAssocID="{BE03010C-6F97-4EF4-817C-6E923BF57CE3}" presName="rootText" presStyleLbl="node3" presStyleIdx="18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737AA9-3F88-40AE-9B95-E7E693B3D111}" type="pres">
      <dgm:prSet presAssocID="{BE03010C-6F97-4EF4-817C-6E923BF57CE3}" presName="rootConnector" presStyleLbl="node3" presStyleIdx="18" presStyleCnt="31"/>
      <dgm:spPr/>
      <dgm:t>
        <a:bodyPr/>
        <a:lstStyle/>
        <a:p>
          <a:endParaRPr lang="en-US"/>
        </a:p>
      </dgm:t>
    </dgm:pt>
    <dgm:pt modelId="{E08E4461-DB4D-41E0-AAAA-EC98B6B306CF}" type="pres">
      <dgm:prSet presAssocID="{BE03010C-6F97-4EF4-817C-6E923BF57CE3}" presName="hierChild4" presStyleCnt="0"/>
      <dgm:spPr/>
    </dgm:pt>
    <dgm:pt modelId="{838A5B1B-6D13-41BD-AA5C-2357F8A7C326}" type="pres">
      <dgm:prSet presAssocID="{BE03010C-6F97-4EF4-817C-6E923BF57CE3}" presName="hierChild5" presStyleCnt="0"/>
      <dgm:spPr/>
    </dgm:pt>
    <dgm:pt modelId="{A1A7B55F-8F58-44A0-861A-15F45C421091}" type="pres">
      <dgm:prSet presAssocID="{BB94EF50-7346-46EF-A9D2-AFDDC69671F0}" presName="Name37" presStyleLbl="parChTrans1D3" presStyleIdx="19" presStyleCnt="31"/>
      <dgm:spPr/>
      <dgm:t>
        <a:bodyPr/>
        <a:lstStyle/>
        <a:p>
          <a:endParaRPr lang="en-US"/>
        </a:p>
      </dgm:t>
    </dgm:pt>
    <dgm:pt modelId="{76E4F4E7-7C59-4F94-86EB-A40E1EE2E7C1}" type="pres">
      <dgm:prSet presAssocID="{FA57B4D4-DECC-41B3-8339-F047DE62CB54}" presName="hierRoot2" presStyleCnt="0">
        <dgm:presLayoutVars>
          <dgm:hierBranch val="init"/>
        </dgm:presLayoutVars>
      </dgm:prSet>
      <dgm:spPr/>
    </dgm:pt>
    <dgm:pt modelId="{462F5CF4-1F2F-46B6-A466-7AFBD8F9E380}" type="pres">
      <dgm:prSet presAssocID="{FA57B4D4-DECC-41B3-8339-F047DE62CB54}" presName="rootComposite" presStyleCnt="0"/>
      <dgm:spPr/>
    </dgm:pt>
    <dgm:pt modelId="{B688DD00-1ECF-462C-9AB1-3A8C98FACE46}" type="pres">
      <dgm:prSet presAssocID="{FA57B4D4-DECC-41B3-8339-F047DE62CB54}" presName="rootText" presStyleLbl="node3" presStyleIdx="19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6B7181-A762-4675-929F-97C993B5EEC4}" type="pres">
      <dgm:prSet presAssocID="{FA57B4D4-DECC-41B3-8339-F047DE62CB54}" presName="rootConnector" presStyleLbl="node3" presStyleIdx="19" presStyleCnt="31"/>
      <dgm:spPr/>
      <dgm:t>
        <a:bodyPr/>
        <a:lstStyle/>
        <a:p>
          <a:endParaRPr lang="en-US"/>
        </a:p>
      </dgm:t>
    </dgm:pt>
    <dgm:pt modelId="{1B1C4305-6CC1-43CE-A9F6-2F191684BA08}" type="pres">
      <dgm:prSet presAssocID="{FA57B4D4-DECC-41B3-8339-F047DE62CB54}" presName="hierChild4" presStyleCnt="0"/>
      <dgm:spPr/>
    </dgm:pt>
    <dgm:pt modelId="{97BF6156-8376-4550-9A93-0D66A4559A43}" type="pres">
      <dgm:prSet presAssocID="{FA57B4D4-DECC-41B3-8339-F047DE62CB54}" presName="hierChild5" presStyleCnt="0"/>
      <dgm:spPr/>
    </dgm:pt>
    <dgm:pt modelId="{1D7808E3-1356-4C0F-9FA0-74A6F8EA6E74}" type="pres">
      <dgm:prSet presAssocID="{A400AD61-22B9-409F-BA2D-C7C8309FEC2E}" presName="Name37" presStyleLbl="parChTrans1D3" presStyleIdx="20" presStyleCnt="31"/>
      <dgm:spPr/>
      <dgm:t>
        <a:bodyPr/>
        <a:lstStyle/>
        <a:p>
          <a:endParaRPr lang="en-US"/>
        </a:p>
      </dgm:t>
    </dgm:pt>
    <dgm:pt modelId="{4CAC056B-BFCF-4960-96BB-F2AE932C9813}" type="pres">
      <dgm:prSet presAssocID="{C656E73B-62CC-49F1-9467-0C4B5998C22F}" presName="hierRoot2" presStyleCnt="0">
        <dgm:presLayoutVars>
          <dgm:hierBranch val="init"/>
        </dgm:presLayoutVars>
      </dgm:prSet>
      <dgm:spPr/>
    </dgm:pt>
    <dgm:pt modelId="{368DF433-7C54-4042-B7F4-D83D559856CB}" type="pres">
      <dgm:prSet presAssocID="{C656E73B-62CC-49F1-9467-0C4B5998C22F}" presName="rootComposite" presStyleCnt="0"/>
      <dgm:spPr/>
    </dgm:pt>
    <dgm:pt modelId="{1FD74137-2AE6-4C7A-B825-749F980D801A}" type="pres">
      <dgm:prSet presAssocID="{C656E73B-62CC-49F1-9467-0C4B5998C22F}" presName="rootText" presStyleLbl="node3" presStyleIdx="20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273EDA-5221-44B8-A18C-5C1AC823FED4}" type="pres">
      <dgm:prSet presAssocID="{C656E73B-62CC-49F1-9467-0C4B5998C22F}" presName="rootConnector" presStyleLbl="node3" presStyleIdx="20" presStyleCnt="31"/>
      <dgm:spPr/>
      <dgm:t>
        <a:bodyPr/>
        <a:lstStyle/>
        <a:p>
          <a:endParaRPr lang="en-US"/>
        </a:p>
      </dgm:t>
    </dgm:pt>
    <dgm:pt modelId="{DA8A22BA-887E-4F88-B3CA-F7769D4B0464}" type="pres">
      <dgm:prSet presAssocID="{C656E73B-62CC-49F1-9467-0C4B5998C22F}" presName="hierChild4" presStyleCnt="0"/>
      <dgm:spPr/>
    </dgm:pt>
    <dgm:pt modelId="{A56439CB-3D3D-481E-9704-7D39ECEDA9F2}" type="pres">
      <dgm:prSet presAssocID="{C656E73B-62CC-49F1-9467-0C4B5998C22F}" presName="hierChild5" presStyleCnt="0"/>
      <dgm:spPr/>
    </dgm:pt>
    <dgm:pt modelId="{348C7A4A-4417-4B7C-9911-08AD76BA6200}" type="pres">
      <dgm:prSet presAssocID="{EAD5A2CB-AC44-4F37-BE29-CF26182B5F01}" presName="hierChild5" presStyleCnt="0"/>
      <dgm:spPr/>
    </dgm:pt>
    <dgm:pt modelId="{9D918CE0-73EA-45EF-93A6-A2B1FBA52595}" type="pres">
      <dgm:prSet presAssocID="{9C4CEF9D-E00E-40E5-8E16-9B65D85899BB}" presName="Name37" presStyleLbl="parChTrans1D2" presStyleIdx="6" presStyleCnt="9"/>
      <dgm:spPr/>
      <dgm:t>
        <a:bodyPr/>
        <a:lstStyle/>
        <a:p>
          <a:endParaRPr lang="en-US"/>
        </a:p>
      </dgm:t>
    </dgm:pt>
    <dgm:pt modelId="{8B5C02A5-0D09-45E9-8EB8-F7FA78791DAD}" type="pres">
      <dgm:prSet presAssocID="{52304AB3-AFED-49D1-B783-A19452A84F45}" presName="hierRoot2" presStyleCnt="0">
        <dgm:presLayoutVars>
          <dgm:hierBranch val="init"/>
        </dgm:presLayoutVars>
      </dgm:prSet>
      <dgm:spPr/>
    </dgm:pt>
    <dgm:pt modelId="{68D2803B-454A-465A-818B-57DF246C3535}" type="pres">
      <dgm:prSet presAssocID="{52304AB3-AFED-49D1-B783-A19452A84F45}" presName="rootComposite" presStyleCnt="0"/>
      <dgm:spPr/>
    </dgm:pt>
    <dgm:pt modelId="{73352059-3E1E-4037-A5BA-47643E3A3191}" type="pres">
      <dgm:prSet presAssocID="{52304AB3-AFED-49D1-B783-A19452A84F45}" presName="rootText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343A31-B806-4BA8-9726-4CCED71DD82D}" type="pres">
      <dgm:prSet presAssocID="{52304AB3-AFED-49D1-B783-A19452A84F45}" presName="rootConnector" presStyleLbl="node2" presStyleIdx="6" presStyleCnt="9"/>
      <dgm:spPr/>
      <dgm:t>
        <a:bodyPr/>
        <a:lstStyle/>
        <a:p>
          <a:endParaRPr lang="en-US"/>
        </a:p>
      </dgm:t>
    </dgm:pt>
    <dgm:pt modelId="{09F51B0E-4D8E-4A83-911B-F44C46A7F0A3}" type="pres">
      <dgm:prSet presAssocID="{52304AB3-AFED-49D1-B783-A19452A84F45}" presName="hierChild4" presStyleCnt="0"/>
      <dgm:spPr/>
    </dgm:pt>
    <dgm:pt modelId="{81A0818F-3CE8-4A64-8E78-0802B9C7ECC3}" type="pres">
      <dgm:prSet presAssocID="{9CBB71C1-8D2E-45B2-A98E-B08C05BACA8D}" presName="Name37" presStyleLbl="parChTrans1D3" presStyleIdx="21" presStyleCnt="31"/>
      <dgm:spPr/>
      <dgm:t>
        <a:bodyPr/>
        <a:lstStyle/>
        <a:p>
          <a:endParaRPr lang="en-US"/>
        </a:p>
      </dgm:t>
    </dgm:pt>
    <dgm:pt modelId="{6D3B0E5B-A526-4018-9382-57B596E6F96F}" type="pres">
      <dgm:prSet presAssocID="{BE373539-97AC-4781-876E-0D13211CC6A4}" presName="hierRoot2" presStyleCnt="0">
        <dgm:presLayoutVars>
          <dgm:hierBranch val="init"/>
        </dgm:presLayoutVars>
      </dgm:prSet>
      <dgm:spPr/>
    </dgm:pt>
    <dgm:pt modelId="{E5AF0CE4-60C3-4DB3-804C-98DFFC3D2E16}" type="pres">
      <dgm:prSet presAssocID="{BE373539-97AC-4781-876E-0D13211CC6A4}" presName="rootComposite" presStyleCnt="0"/>
      <dgm:spPr/>
    </dgm:pt>
    <dgm:pt modelId="{A0F05A81-A7A5-420C-8AD7-93DCC32876EC}" type="pres">
      <dgm:prSet presAssocID="{BE373539-97AC-4781-876E-0D13211CC6A4}" presName="rootText" presStyleLbl="node3" presStyleIdx="21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F72DE4-9AD0-42D3-B6BD-D64120A6D977}" type="pres">
      <dgm:prSet presAssocID="{BE373539-97AC-4781-876E-0D13211CC6A4}" presName="rootConnector" presStyleLbl="node3" presStyleIdx="21" presStyleCnt="31"/>
      <dgm:spPr/>
      <dgm:t>
        <a:bodyPr/>
        <a:lstStyle/>
        <a:p>
          <a:endParaRPr lang="en-US"/>
        </a:p>
      </dgm:t>
    </dgm:pt>
    <dgm:pt modelId="{4C79454E-0135-4D59-9A20-373680620AD5}" type="pres">
      <dgm:prSet presAssocID="{BE373539-97AC-4781-876E-0D13211CC6A4}" presName="hierChild4" presStyleCnt="0"/>
      <dgm:spPr/>
    </dgm:pt>
    <dgm:pt modelId="{6954F1DF-31B3-4D86-97E6-44812CF93DB6}" type="pres">
      <dgm:prSet presAssocID="{BE373539-97AC-4781-876E-0D13211CC6A4}" presName="hierChild5" presStyleCnt="0"/>
      <dgm:spPr/>
    </dgm:pt>
    <dgm:pt modelId="{A612FCA9-492E-448A-8A4F-927CF1299294}" type="pres">
      <dgm:prSet presAssocID="{D19484EA-AFD4-4E4F-9B05-404FCD55DCE9}" presName="Name37" presStyleLbl="parChTrans1D3" presStyleIdx="22" presStyleCnt="31"/>
      <dgm:spPr/>
      <dgm:t>
        <a:bodyPr/>
        <a:lstStyle/>
        <a:p>
          <a:endParaRPr lang="en-US"/>
        </a:p>
      </dgm:t>
    </dgm:pt>
    <dgm:pt modelId="{FF805777-6360-452E-8FF1-1794CCBA9894}" type="pres">
      <dgm:prSet presAssocID="{7ED26468-8C15-4FED-BEB2-E715A1D796F1}" presName="hierRoot2" presStyleCnt="0">
        <dgm:presLayoutVars>
          <dgm:hierBranch val="init"/>
        </dgm:presLayoutVars>
      </dgm:prSet>
      <dgm:spPr/>
    </dgm:pt>
    <dgm:pt modelId="{11157080-A1B3-4200-AB5A-3C5C947EF790}" type="pres">
      <dgm:prSet presAssocID="{7ED26468-8C15-4FED-BEB2-E715A1D796F1}" presName="rootComposite" presStyleCnt="0"/>
      <dgm:spPr/>
    </dgm:pt>
    <dgm:pt modelId="{DAFB2E15-F643-4521-85FF-5957D842668C}" type="pres">
      <dgm:prSet presAssocID="{7ED26468-8C15-4FED-BEB2-E715A1D796F1}" presName="rootText" presStyleLbl="node3" presStyleIdx="22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865C74-227C-4F6E-A2BB-335DC140FFC0}" type="pres">
      <dgm:prSet presAssocID="{7ED26468-8C15-4FED-BEB2-E715A1D796F1}" presName="rootConnector" presStyleLbl="node3" presStyleIdx="22" presStyleCnt="31"/>
      <dgm:spPr/>
      <dgm:t>
        <a:bodyPr/>
        <a:lstStyle/>
        <a:p>
          <a:endParaRPr lang="en-US"/>
        </a:p>
      </dgm:t>
    </dgm:pt>
    <dgm:pt modelId="{5C9311E2-944F-41F1-B664-AC094BD63D6A}" type="pres">
      <dgm:prSet presAssocID="{7ED26468-8C15-4FED-BEB2-E715A1D796F1}" presName="hierChild4" presStyleCnt="0"/>
      <dgm:spPr/>
    </dgm:pt>
    <dgm:pt modelId="{D25528B2-72BE-42AB-950C-B4ACFE8A4108}" type="pres">
      <dgm:prSet presAssocID="{7ED26468-8C15-4FED-BEB2-E715A1D796F1}" presName="hierChild5" presStyleCnt="0"/>
      <dgm:spPr/>
    </dgm:pt>
    <dgm:pt modelId="{9BFF1E91-8847-492F-B052-30E176225CB9}" type="pres">
      <dgm:prSet presAssocID="{52304AB3-AFED-49D1-B783-A19452A84F45}" presName="hierChild5" presStyleCnt="0"/>
      <dgm:spPr/>
    </dgm:pt>
    <dgm:pt modelId="{66C70B62-75F2-4CEE-B15C-8516A2D4902F}" type="pres">
      <dgm:prSet presAssocID="{F7794120-E44B-4891-8CB5-F4861B457654}" presName="hierChild3" presStyleCnt="0"/>
      <dgm:spPr/>
    </dgm:pt>
    <dgm:pt modelId="{C665C210-1CCF-4836-91F6-1C0FF5379BC8}" type="pres">
      <dgm:prSet presAssocID="{C294AA43-20CF-40AC-8ACF-D3583C31F2EF}" presName="hierRoot1" presStyleCnt="0">
        <dgm:presLayoutVars>
          <dgm:hierBranch val="init"/>
        </dgm:presLayoutVars>
      </dgm:prSet>
      <dgm:spPr/>
    </dgm:pt>
    <dgm:pt modelId="{997B1482-3A5A-4BAD-BDFB-844582CE4640}" type="pres">
      <dgm:prSet presAssocID="{C294AA43-20CF-40AC-8ACF-D3583C31F2EF}" presName="rootComposite1" presStyleCnt="0"/>
      <dgm:spPr/>
    </dgm:pt>
    <dgm:pt modelId="{E0A96E67-EF43-4B7E-8937-8B67B1B9A6AF}" type="pres">
      <dgm:prSet presAssocID="{C294AA43-20CF-40AC-8ACF-D3583C31F2EF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BFA4D2-9D87-4C11-9AE5-BADAADA13DD1}" type="pres">
      <dgm:prSet presAssocID="{C294AA43-20CF-40AC-8ACF-D3583C31F2E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7D5DDA1-8329-4F7F-B76C-F872BA241811}" type="pres">
      <dgm:prSet presAssocID="{C294AA43-20CF-40AC-8ACF-D3583C31F2EF}" presName="hierChild2" presStyleCnt="0"/>
      <dgm:spPr/>
    </dgm:pt>
    <dgm:pt modelId="{FB5BB426-45DA-4797-98DF-83AB0ADC0263}" type="pres">
      <dgm:prSet presAssocID="{665E4D21-222E-4033-A20F-521F2ED83543}" presName="Name37" presStyleLbl="parChTrans1D2" presStyleIdx="7" presStyleCnt="9"/>
      <dgm:spPr/>
      <dgm:t>
        <a:bodyPr/>
        <a:lstStyle/>
        <a:p>
          <a:endParaRPr lang="en-US"/>
        </a:p>
      </dgm:t>
    </dgm:pt>
    <dgm:pt modelId="{4F363A1D-E143-416F-9A08-99AFA8155ADD}" type="pres">
      <dgm:prSet presAssocID="{D899767B-D3D4-48F1-8F26-EBEAD4A38598}" presName="hierRoot2" presStyleCnt="0">
        <dgm:presLayoutVars>
          <dgm:hierBranch val="init"/>
        </dgm:presLayoutVars>
      </dgm:prSet>
      <dgm:spPr/>
    </dgm:pt>
    <dgm:pt modelId="{2949890D-E8F9-4807-B0D2-650923C32149}" type="pres">
      <dgm:prSet presAssocID="{D899767B-D3D4-48F1-8F26-EBEAD4A38598}" presName="rootComposite" presStyleCnt="0"/>
      <dgm:spPr/>
    </dgm:pt>
    <dgm:pt modelId="{860EAADB-A7D3-4476-AB31-A56F953AE120}" type="pres">
      <dgm:prSet presAssocID="{D899767B-D3D4-48F1-8F26-EBEAD4A38598}" presName="rootText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90B887-F063-4BD0-BC94-9D15C6239F4C}" type="pres">
      <dgm:prSet presAssocID="{D899767B-D3D4-48F1-8F26-EBEAD4A38598}" presName="rootConnector" presStyleLbl="node2" presStyleIdx="7" presStyleCnt="9"/>
      <dgm:spPr/>
      <dgm:t>
        <a:bodyPr/>
        <a:lstStyle/>
        <a:p>
          <a:endParaRPr lang="en-US"/>
        </a:p>
      </dgm:t>
    </dgm:pt>
    <dgm:pt modelId="{030CBE28-5CF9-490B-A408-7CDF20634954}" type="pres">
      <dgm:prSet presAssocID="{D899767B-D3D4-48F1-8F26-EBEAD4A38598}" presName="hierChild4" presStyleCnt="0"/>
      <dgm:spPr/>
    </dgm:pt>
    <dgm:pt modelId="{55998082-FD04-4DB1-8447-6573C9F78F20}" type="pres">
      <dgm:prSet presAssocID="{C5D76B00-4FBA-40EB-B742-333FADF64A42}" presName="Name37" presStyleLbl="parChTrans1D3" presStyleIdx="23" presStyleCnt="31"/>
      <dgm:spPr/>
      <dgm:t>
        <a:bodyPr/>
        <a:lstStyle/>
        <a:p>
          <a:endParaRPr lang="en-US"/>
        </a:p>
      </dgm:t>
    </dgm:pt>
    <dgm:pt modelId="{724EBD4D-5A2C-453C-8620-E766EF711EE4}" type="pres">
      <dgm:prSet presAssocID="{0A191BCE-46C7-4D12-B89D-C3FD9530A88E}" presName="hierRoot2" presStyleCnt="0">
        <dgm:presLayoutVars>
          <dgm:hierBranch val="init"/>
        </dgm:presLayoutVars>
      </dgm:prSet>
      <dgm:spPr/>
    </dgm:pt>
    <dgm:pt modelId="{4A6F54B9-4AD8-4DE1-A896-2982046DD623}" type="pres">
      <dgm:prSet presAssocID="{0A191BCE-46C7-4D12-B89D-C3FD9530A88E}" presName="rootComposite" presStyleCnt="0"/>
      <dgm:spPr/>
    </dgm:pt>
    <dgm:pt modelId="{56B5258C-CE4B-405E-978E-E3C58454BE60}" type="pres">
      <dgm:prSet presAssocID="{0A191BCE-46C7-4D12-B89D-C3FD9530A88E}" presName="rootText" presStyleLbl="node3" presStyleIdx="23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1B09EF-B838-4BAD-9A18-34F1E0D302A0}" type="pres">
      <dgm:prSet presAssocID="{0A191BCE-46C7-4D12-B89D-C3FD9530A88E}" presName="rootConnector" presStyleLbl="node3" presStyleIdx="23" presStyleCnt="31"/>
      <dgm:spPr/>
      <dgm:t>
        <a:bodyPr/>
        <a:lstStyle/>
        <a:p>
          <a:endParaRPr lang="en-US"/>
        </a:p>
      </dgm:t>
    </dgm:pt>
    <dgm:pt modelId="{CFB3F582-7E33-46E8-836E-7CB6E043F2DD}" type="pres">
      <dgm:prSet presAssocID="{0A191BCE-46C7-4D12-B89D-C3FD9530A88E}" presName="hierChild4" presStyleCnt="0"/>
      <dgm:spPr/>
    </dgm:pt>
    <dgm:pt modelId="{5D15C5B6-18C9-4328-82A7-06BABA8AFB9F}" type="pres">
      <dgm:prSet presAssocID="{0A191BCE-46C7-4D12-B89D-C3FD9530A88E}" presName="hierChild5" presStyleCnt="0"/>
      <dgm:spPr/>
    </dgm:pt>
    <dgm:pt modelId="{FFDB4736-5682-4AD2-BE78-23D9482C4053}" type="pres">
      <dgm:prSet presAssocID="{0594E17E-EC21-4A8D-953F-52073E17D318}" presName="Name37" presStyleLbl="parChTrans1D3" presStyleIdx="24" presStyleCnt="31"/>
      <dgm:spPr/>
      <dgm:t>
        <a:bodyPr/>
        <a:lstStyle/>
        <a:p>
          <a:endParaRPr lang="en-US"/>
        </a:p>
      </dgm:t>
    </dgm:pt>
    <dgm:pt modelId="{B101635F-7BFA-412D-94E4-986D0F02350D}" type="pres">
      <dgm:prSet presAssocID="{543AE9E3-0A62-41AD-A604-EB868E3413FD}" presName="hierRoot2" presStyleCnt="0">
        <dgm:presLayoutVars>
          <dgm:hierBranch val="init"/>
        </dgm:presLayoutVars>
      </dgm:prSet>
      <dgm:spPr/>
    </dgm:pt>
    <dgm:pt modelId="{01C7617D-99EF-4C2B-8245-126C9726A61C}" type="pres">
      <dgm:prSet presAssocID="{543AE9E3-0A62-41AD-A604-EB868E3413FD}" presName="rootComposite" presStyleCnt="0"/>
      <dgm:spPr/>
    </dgm:pt>
    <dgm:pt modelId="{D8D58DB8-904C-4288-9836-3A425D9859CB}" type="pres">
      <dgm:prSet presAssocID="{543AE9E3-0A62-41AD-A604-EB868E3413FD}" presName="rootText" presStyleLbl="node3" presStyleIdx="24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EA59E5-7116-49AA-AB4B-6148D51E94C5}" type="pres">
      <dgm:prSet presAssocID="{543AE9E3-0A62-41AD-A604-EB868E3413FD}" presName="rootConnector" presStyleLbl="node3" presStyleIdx="24" presStyleCnt="31"/>
      <dgm:spPr/>
      <dgm:t>
        <a:bodyPr/>
        <a:lstStyle/>
        <a:p>
          <a:endParaRPr lang="en-US"/>
        </a:p>
      </dgm:t>
    </dgm:pt>
    <dgm:pt modelId="{79E34BA8-BD59-4EC6-BB8D-D42CD0CEFEBA}" type="pres">
      <dgm:prSet presAssocID="{543AE9E3-0A62-41AD-A604-EB868E3413FD}" presName="hierChild4" presStyleCnt="0"/>
      <dgm:spPr/>
    </dgm:pt>
    <dgm:pt modelId="{377C4BBD-0407-4028-BBB4-7E7E49B58634}" type="pres">
      <dgm:prSet presAssocID="{543AE9E3-0A62-41AD-A604-EB868E3413FD}" presName="hierChild5" presStyleCnt="0"/>
      <dgm:spPr/>
    </dgm:pt>
    <dgm:pt modelId="{7C8BB21C-C4D0-425D-B62C-AED7AB39266F}" type="pres">
      <dgm:prSet presAssocID="{A651782A-BAC3-4A3A-9FE3-D4747B6A1F9A}" presName="Name37" presStyleLbl="parChTrans1D3" presStyleIdx="25" presStyleCnt="31"/>
      <dgm:spPr/>
      <dgm:t>
        <a:bodyPr/>
        <a:lstStyle/>
        <a:p>
          <a:endParaRPr lang="en-US"/>
        </a:p>
      </dgm:t>
    </dgm:pt>
    <dgm:pt modelId="{957B1324-99FC-4540-A43F-48008737BA37}" type="pres">
      <dgm:prSet presAssocID="{68086ADA-475C-4206-B5C3-7406C0AA3078}" presName="hierRoot2" presStyleCnt="0">
        <dgm:presLayoutVars>
          <dgm:hierBranch val="init"/>
        </dgm:presLayoutVars>
      </dgm:prSet>
      <dgm:spPr/>
    </dgm:pt>
    <dgm:pt modelId="{9FD1C14D-B4DA-45E1-B288-095FB082B7B8}" type="pres">
      <dgm:prSet presAssocID="{68086ADA-475C-4206-B5C3-7406C0AA3078}" presName="rootComposite" presStyleCnt="0"/>
      <dgm:spPr/>
    </dgm:pt>
    <dgm:pt modelId="{C64175F9-4743-4177-81C1-FF261AD19DB6}" type="pres">
      <dgm:prSet presAssocID="{68086ADA-475C-4206-B5C3-7406C0AA3078}" presName="rootText" presStyleLbl="node3" presStyleIdx="25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84EEB-9D84-470D-B86E-98CD9EF1AB77}" type="pres">
      <dgm:prSet presAssocID="{68086ADA-475C-4206-B5C3-7406C0AA3078}" presName="rootConnector" presStyleLbl="node3" presStyleIdx="25" presStyleCnt="31"/>
      <dgm:spPr/>
      <dgm:t>
        <a:bodyPr/>
        <a:lstStyle/>
        <a:p>
          <a:endParaRPr lang="en-US"/>
        </a:p>
      </dgm:t>
    </dgm:pt>
    <dgm:pt modelId="{EE8CBCE6-53FF-44A2-9D42-13FD35D35956}" type="pres">
      <dgm:prSet presAssocID="{68086ADA-475C-4206-B5C3-7406C0AA3078}" presName="hierChild4" presStyleCnt="0"/>
      <dgm:spPr/>
    </dgm:pt>
    <dgm:pt modelId="{9E0F4BAD-F60D-4A0A-A2C0-F607D1431333}" type="pres">
      <dgm:prSet presAssocID="{68086ADA-475C-4206-B5C3-7406C0AA3078}" presName="hierChild5" presStyleCnt="0"/>
      <dgm:spPr/>
    </dgm:pt>
    <dgm:pt modelId="{E50AF976-BF6C-4FCE-8F0E-30EB0B17F8BF}" type="pres">
      <dgm:prSet presAssocID="{EF2936E2-13AF-49D1-9883-7B511FB2D9B1}" presName="Name37" presStyleLbl="parChTrans1D3" presStyleIdx="26" presStyleCnt="31"/>
      <dgm:spPr/>
      <dgm:t>
        <a:bodyPr/>
        <a:lstStyle/>
        <a:p>
          <a:endParaRPr lang="en-US"/>
        </a:p>
      </dgm:t>
    </dgm:pt>
    <dgm:pt modelId="{E4C44ED5-389F-42A8-A2DD-E3E14EBFBD6B}" type="pres">
      <dgm:prSet presAssocID="{EECBBB6E-A275-4280-94D5-1E6D1E75F1EF}" presName="hierRoot2" presStyleCnt="0">
        <dgm:presLayoutVars>
          <dgm:hierBranch val="init"/>
        </dgm:presLayoutVars>
      </dgm:prSet>
      <dgm:spPr/>
    </dgm:pt>
    <dgm:pt modelId="{B73FBFFF-5E27-43EA-A834-363E468573A7}" type="pres">
      <dgm:prSet presAssocID="{EECBBB6E-A275-4280-94D5-1E6D1E75F1EF}" presName="rootComposite" presStyleCnt="0"/>
      <dgm:spPr/>
    </dgm:pt>
    <dgm:pt modelId="{31ABDF31-B765-43AE-BAFF-71A6A4864086}" type="pres">
      <dgm:prSet presAssocID="{EECBBB6E-A275-4280-94D5-1E6D1E75F1EF}" presName="rootText" presStyleLbl="node3" presStyleIdx="26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3B9855-1E41-43A0-B377-3C37A7DD864B}" type="pres">
      <dgm:prSet presAssocID="{EECBBB6E-A275-4280-94D5-1E6D1E75F1EF}" presName="rootConnector" presStyleLbl="node3" presStyleIdx="26" presStyleCnt="31"/>
      <dgm:spPr/>
      <dgm:t>
        <a:bodyPr/>
        <a:lstStyle/>
        <a:p>
          <a:endParaRPr lang="en-US"/>
        </a:p>
      </dgm:t>
    </dgm:pt>
    <dgm:pt modelId="{E28FC728-D54C-4A30-ACAB-9C1725BFBF68}" type="pres">
      <dgm:prSet presAssocID="{EECBBB6E-A275-4280-94D5-1E6D1E75F1EF}" presName="hierChild4" presStyleCnt="0"/>
      <dgm:spPr/>
    </dgm:pt>
    <dgm:pt modelId="{2CFDD0BC-1515-4D67-8E3E-EF162D98713E}" type="pres">
      <dgm:prSet presAssocID="{EECBBB6E-A275-4280-94D5-1E6D1E75F1EF}" presName="hierChild5" presStyleCnt="0"/>
      <dgm:spPr/>
    </dgm:pt>
    <dgm:pt modelId="{D724AAF7-07BB-45DF-9944-A8B30F6454C2}" type="pres">
      <dgm:prSet presAssocID="{AD8EAD6D-4DC2-4055-B077-21D9641A723B}" presName="Name37" presStyleLbl="parChTrans1D3" presStyleIdx="27" presStyleCnt="31"/>
      <dgm:spPr/>
      <dgm:t>
        <a:bodyPr/>
        <a:lstStyle/>
        <a:p>
          <a:endParaRPr lang="en-US"/>
        </a:p>
      </dgm:t>
    </dgm:pt>
    <dgm:pt modelId="{00FB72A9-4759-4324-9E39-B2FE0255D95D}" type="pres">
      <dgm:prSet presAssocID="{97EA03E9-6776-4973-A73D-D60A57AC92A2}" presName="hierRoot2" presStyleCnt="0">
        <dgm:presLayoutVars>
          <dgm:hierBranch val="init"/>
        </dgm:presLayoutVars>
      </dgm:prSet>
      <dgm:spPr/>
    </dgm:pt>
    <dgm:pt modelId="{F55A9157-4A5D-4D6F-B7E7-4F592E47ACAA}" type="pres">
      <dgm:prSet presAssocID="{97EA03E9-6776-4973-A73D-D60A57AC92A2}" presName="rootComposite" presStyleCnt="0"/>
      <dgm:spPr/>
    </dgm:pt>
    <dgm:pt modelId="{114ED83C-B710-475F-9699-9F4A67023268}" type="pres">
      <dgm:prSet presAssocID="{97EA03E9-6776-4973-A73D-D60A57AC92A2}" presName="rootText" presStyleLbl="node3" presStyleIdx="27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00591F-414A-47CF-8041-DC1C9092D394}" type="pres">
      <dgm:prSet presAssocID="{97EA03E9-6776-4973-A73D-D60A57AC92A2}" presName="rootConnector" presStyleLbl="node3" presStyleIdx="27" presStyleCnt="31"/>
      <dgm:spPr/>
      <dgm:t>
        <a:bodyPr/>
        <a:lstStyle/>
        <a:p>
          <a:endParaRPr lang="en-US"/>
        </a:p>
      </dgm:t>
    </dgm:pt>
    <dgm:pt modelId="{935D7924-83D9-403B-836D-14FA524377A4}" type="pres">
      <dgm:prSet presAssocID="{97EA03E9-6776-4973-A73D-D60A57AC92A2}" presName="hierChild4" presStyleCnt="0"/>
      <dgm:spPr/>
    </dgm:pt>
    <dgm:pt modelId="{C90F0FBE-E3C2-4CE9-8404-F34D20422BA7}" type="pres">
      <dgm:prSet presAssocID="{97EA03E9-6776-4973-A73D-D60A57AC92A2}" presName="hierChild5" presStyleCnt="0"/>
      <dgm:spPr/>
    </dgm:pt>
    <dgm:pt modelId="{9997FAFC-6256-4BFD-A746-1241AEF9E08D}" type="pres">
      <dgm:prSet presAssocID="{D899767B-D3D4-48F1-8F26-EBEAD4A38598}" presName="hierChild5" presStyleCnt="0"/>
      <dgm:spPr/>
    </dgm:pt>
    <dgm:pt modelId="{10359E2E-2136-4B92-978E-6D3CC8F15D60}" type="pres">
      <dgm:prSet presAssocID="{85A3FB63-BFCD-4663-B3A6-5F8AAE2B0850}" presName="Name37" presStyleLbl="parChTrans1D2" presStyleIdx="8" presStyleCnt="9"/>
      <dgm:spPr/>
      <dgm:t>
        <a:bodyPr/>
        <a:lstStyle/>
        <a:p>
          <a:endParaRPr lang="en-US"/>
        </a:p>
      </dgm:t>
    </dgm:pt>
    <dgm:pt modelId="{DEF2E332-EFD8-4DA9-BC11-91892990F447}" type="pres">
      <dgm:prSet presAssocID="{87D2C987-D604-48E7-AF29-EADBA57FEBAC}" presName="hierRoot2" presStyleCnt="0">
        <dgm:presLayoutVars>
          <dgm:hierBranch val="init"/>
        </dgm:presLayoutVars>
      </dgm:prSet>
      <dgm:spPr/>
    </dgm:pt>
    <dgm:pt modelId="{D9D705C4-1D76-437C-8913-FBB6A3C9AB8B}" type="pres">
      <dgm:prSet presAssocID="{87D2C987-D604-48E7-AF29-EADBA57FEBAC}" presName="rootComposite" presStyleCnt="0"/>
      <dgm:spPr/>
    </dgm:pt>
    <dgm:pt modelId="{90372ECB-D5F7-4F67-ADB9-1407FD832FFF}" type="pres">
      <dgm:prSet presAssocID="{87D2C987-D604-48E7-AF29-EADBA57FEBAC}" presName="rootText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08F91-6D87-4D20-9132-F7D33DF5FE16}" type="pres">
      <dgm:prSet presAssocID="{87D2C987-D604-48E7-AF29-EADBA57FEBAC}" presName="rootConnector" presStyleLbl="node2" presStyleIdx="8" presStyleCnt="9"/>
      <dgm:spPr/>
      <dgm:t>
        <a:bodyPr/>
        <a:lstStyle/>
        <a:p>
          <a:endParaRPr lang="en-US"/>
        </a:p>
      </dgm:t>
    </dgm:pt>
    <dgm:pt modelId="{C2BD8D5B-D822-4C0F-A375-BF187408FDD3}" type="pres">
      <dgm:prSet presAssocID="{87D2C987-D604-48E7-AF29-EADBA57FEBAC}" presName="hierChild4" presStyleCnt="0"/>
      <dgm:spPr/>
    </dgm:pt>
    <dgm:pt modelId="{E6B081DF-E8D3-42DD-A645-B09E5BABDFE3}" type="pres">
      <dgm:prSet presAssocID="{0B2ED630-5746-45B9-8A81-49DAF2584EA8}" presName="Name37" presStyleLbl="parChTrans1D3" presStyleIdx="28" presStyleCnt="31"/>
      <dgm:spPr/>
      <dgm:t>
        <a:bodyPr/>
        <a:lstStyle/>
        <a:p>
          <a:endParaRPr lang="en-US"/>
        </a:p>
      </dgm:t>
    </dgm:pt>
    <dgm:pt modelId="{4A2F3A5F-5987-4841-BEBF-95C70329CA38}" type="pres">
      <dgm:prSet presAssocID="{9315794E-2692-4A51-9407-5278BDF5669F}" presName="hierRoot2" presStyleCnt="0">
        <dgm:presLayoutVars>
          <dgm:hierBranch val="init"/>
        </dgm:presLayoutVars>
      </dgm:prSet>
      <dgm:spPr/>
    </dgm:pt>
    <dgm:pt modelId="{FD4A1496-FA0E-42E9-960B-D626B324F00D}" type="pres">
      <dgm:prSet presAssocID="{9315794E-2692-4A51-9407-5278BDF5669F}" presName="rootComposite" presStyleCnt="0"/>
      <dgm:spPr/>
    </dgm:pt>
    <dgm:pt modelId="{EAF9F1A7-4B9A-43D4-B9EE-611249AB4F2F}" type="pres">
      <dgm:prSet presAssocID="{9315794E-2692-4A51-9407-5278BDF5669F}" presName="rootText" presStyleLbl="node3" presStyleIdx="28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5AD4AC-404F-4536-B706-C09D8F7043A2}" type="pres">
      <dgm:prSet presAssocID="{9315794E-2692-4A51-9407-5278BDF5669F}" presName="rootConnector" presStyleLbl="node3" presStyleIdx="28" presStyleCnt="31"/>
      <dgm:spPr/>
      <dgm:t>
        <a:bodyPr/>
        <a:lstStyle/>
        <a:p>
          <a:endParaRPr lang="en-US"/>
        </a:p>
      </dgm:t>
    </dgm:pt>
    <dgm:pt modelId="{901C5C26-54BF-4A3B-9A3C-2446536AC85B}" type="pres">
      <dgm:prSet presAssocID="{9315794E-2692-4A51-9407-5278BDF5669F}" presName="hierChild4" presStyleCnt="0"/>
      <dgm:spPr/>
    </dgm:pt>
    <dgm:pt modelId="{B9D1C950-374D-44AE-937F-9561316F678D}" type="pres">
      <dgm:prSet presAssocID="{9315794E-2692-4A51-9407-5278BDF5669F}" presName="hierChild5" presStyleCnt="0"/>
      <dgm:spPr/>
    </dgm:pt>
    <dgm:pt modelId="{FCFEED16-17B0-4075-9C13-A6FF055C361C}" type="pres">
      <dgm:prSet presAssocID="{E860D1B3-DF17-465E-8A55-AAA866FB79C0}" presName="Name37" presStyleLbl="parChTrans1D3" presStyleIdx="29" presStyleCnt="31"/>
      <dgm:spPr/>
      <dgm:t>
        <a:bodyPr/>
        <a:lstStyle/>
        <a:p>
          <a:endParaRPr lang="en-US"/>
        </a:p>
      </dgm:t>
    </dgm:pt>
    <dgm:pt modelId="{74A1ABB2-9546-45C9-9313-41E33004C737}" type="pres">
      <dgm:prSet presAssocID="{EF1D9EF3-E5A1-4DDC-A14B-E9FECAF991B2}" presName="hierRoot2" presStyleCnt="0">
        <dgm:presLayoutVars>
          <dgm:hierBranch val="init"/>
        </dgm:presLayoutVars>
      </dgm:prSet>
      <dgm:spPr/>
    </dgm:pt>
    <dgm:pt modelId="{4D8DAB6D-563B-40EC-9719-6AEB2AF29C96}" type="pres">
      <dgm:prSet presAssocID="{EF1D9EF3-E5A1-4DDC-A14B-E9FECAF991B2}" presName="rootComposite" presStyleCnt="0"/>
      <dgm:spPr/>
    </dgm:pt>
    <dgm:pt modelId="{4D71BF58-B006-4D54-BCED-83C6A30A5C51}" type="pres">
      <dgm:prSet presAssocID="{EF1D9EF3-E5A1-4DDC-A14B-E9FECAF991B2}" presName="rootText" presStyleLbl="node3" presStyleIdx="29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554EC-C1DB-41FA-BA35-377D27448F0B}" type="pres">
      <dgm:prSet presAssocID="{EF1D9EF3-E5A1-4DDC-A14B-E9FECAF991B2}" presName="rootConnector" presStyleLbl="node3" presStyleIdx="29" presStyleCnt="31"/>
      <dgm:spPr/>
      <dgm:t>
        <a:bodyPr/>
        <a:lstStyle/>
        <a:p>
          <a:endParaRPr lang="en-US"/>
        </a:p>
      </dgm:t>
    </dgm:pt>
    <dgm:pt modelId="{1E36E77B-CAC2-4522-9899-2EDEAE39A23C}" type="pres">
      <dgm:prSet presAssocID="{EF1D9EF3-E5A1-4DDC-A14B-E9FECAF991B2}" presName="hierChild4" presStyleCnt="0"/>
      <dgm:spPr/>
    </dgm:pt>
    <dgm:pt modelId="{14754051-8521-4B87-8FB9-FBA498B909DC}" type="pres">
      <dgm:prSet presAssocID="{EF1D9EF3-E5A1-4DDC-A14B-E9FECAF991B2}" presName="hierChild5" presStyleCnt="0"/>
      <dgm:spPr/>
    </dgm:pt>
    <dgm:pt modelId="{5B8FD433-7545-4AE7-AC9E-07C4D6BEBA88}" type="pres">
      <dgm:prSet presAssocID="{B5C5D0B8-31AA-45B8-80F7-6D3AB9C36659}" presName="Name37" presStyleLbl="parChTrans1D3" presStyleIdx="30" presStyleCnt="31"/>
      <dgm:spPr/>
      <dgm:t>
        <a:bodyPr/>
        <a:lstStyle/>
        <a:p>
          <a:endParaRPr lang="en-US"/>
        </a:p>
      </dgm:t>
    </dgm:pt>
    <dgm:pt modelId="{A9E903DE-4BEC-477A-86E8-687A6D318443}" type="pres">
      <dgm:prSet presAssocID="{098B8322-E2AD-4BEB-AE84-EF0D67530DB3}" presName="hierRoot2" presStyleCnt="0">
        <dgm:presLayoutVars>
          <dgm:hierBranch val="init"/>
        </dgm:presLayoutVars>
      </dgm:prSet>
      <dgm:spPr/>
    </dgm:pt>
    <dgm:pt modelId="{7771F78E-5FE6-4CEA-A537-2290BFB996FD}" type="pres">
      <dgm:prSet presAssocID="{098B8322-E2AD-4BEB-AE84-EF0D67530DB3}" presName="rootComposite" presStyleCnt="0"/>
      <dgm:spPr/>
    </dgm:pt>
    <dgm:pt modelId="{50C44920-C09A-418C-B71D-8EF904941280}" type="pres">
      <dgm:prSet presAssocID="{098B8322-E2AD-4BEB-AE84-EF0D67530DB3}" presName="rootText" presStyleLbl="node3" presStyleIdx="30" presStyleCnt="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98DA52-E7FA-4BF6-BB8A-D6DB78754693}" type="pres">
      <dgm:prSet presAssocID="{098B8322-E2AD-4BEB-AE84-EF0D67530DB3}" presName="rootConnector" presStyleLbl="node3" presStyleIdx="30" presStyleCnt="31"/>
      <dgm:spPr/>
      <dgm:t>
        <a:bodyPr/>
        <a:lstStyle/>
        <a:p>
          <a:endParaRPr lang="en-US"/>
        </a:p>
      </dgm:t>
    </dgm:pt>
    <dgm:pt modelId="{545AE1AE-B091-4928-A38A-305349C67038}" type="pres">
      <dgm:prSet presAssocID="{098B8322-E2AD-4BEB-AE84-EF0D67530DB3}" presName="hierChild4" presStyleCnt="0"/>
      <dgm:spPr/>
    </dgm:pt>
    <dgm:pt modelId="{4B86FD20-FF31-49B9-ACCB-235A774B3C64}" type="pres">
      <dgm:prSet presAssocID="{098B8322-E2AD-4BEB-AE84-EF0D67530DB3}" presName="hierChild5" presStyleCnt="0"/>
      <dgm:spPr/>
    </dgm:pt>
    <dgm:pt modelId="{928CE1C0-7B88-4A2A-A06E-8979AB7726B7}" type="pres">
      <dgm:prSet presAssocID="{87D2C987-D604-48E7-AF29-EADBA57FEBAC}" presName="hierChild5" presStyleCnt="0"/>
      <dgm:spPr/>
    </dgm:pt>
    <dgm:pt modelId="{FDE7D260-27B7-4253-BC2C-D71BF4DD8D4F}" type="pres">
      <dgm:prSet presAssocID="{C294AA43-20CF-40AC-8ACF-D3583C31F2EF}" presName="hierChild3" presStyleCnt="0"/>
      <dgm:spPr/>
    </dgm:pt>
  </dgm:ptLst>
  <dgm:cxnLst>
    <dgm:cxn modelId="{07F32563-5B3F-4777-8357-EAB14CBFD4ED}" type="presOf" srcId="{F9D4D751-4BCB-4257-A4EC-702075AB1D3D}" destId="{73311D16-DBE6-4B8A-8569-42F578929D8E}" srcOrd="0" destOrd="0" presId="urn:microsoft.com/office/officeart/2005/8/layout/orgChart1"/>
    <dgm:cxn modelId="{B02AB16C-EDD0-4F28-8388-4709AE55010B}" srcId="{699DC511-7436-46E3-9516-1C6D8F55834C}" destId="{F2910AAF-AD72-4B02-B483-6978E7FC6F71}" srcOrd="0" destOrd="0" parTransId="{179A2CAF-2441-4224-ACD9-3FCF8D350726}" sibTransId="{DCB14B29-57F8-4606-8E7C-97D7423EBA7F}"/>
    <dgm:cxn modelId="{4B116B0A-6763-44DC-A1B2-9FC40EAA5E4E}" srcId="{699DC511-7436-46E3-9516-1C6D8F55834C}" destId="{8744A5F4-BA88-4D1F-804E-7A9019846D87}" srcOrd="2" destOrd="0" parTransId="{3F444FEE-A368-41AC-A269-E108E37A033C}" sibTransId="{F4D9E430-F8BF-4C55-A318-136DF4C49C6C}"/>
    <dgm:cxn modelId="{1A1F9EF6-820C-4719-91B4-B689CA205326}" type="presOf" srcId="{3A91B654-E094-4594-888B-BFB169FA725B}" destId="{ACEBC613-24FA-4B66-AFAF-4586D5309AE9}" srcOrd="0" destOrd="0" presId="urn:microsoft.com/office/officeart/2005/8/layout/orgChart1"/>
    <dgm:cxn modelId="{D0F6262D-D4ED-4DE4-B32B-E26F6B8DEC43}" type="presOf" srcId="{588C1879-D125-4D25-8FF2-F655E75CD985}" destId="{1F88BDA8-BFE6-490A-B2B1-91BC97D21519}" srcOrd="1" destOrd="0" presId="urn:microsoft.com/office/officeart/2005/8/layout/orgChart1"/>
    <dgm:cxn modelId="{84C70622-AC43-48CF-99A6-2367248E2B2A}" type="presOf" srcId="{665E4D21-222E-4033-A20F-521F2ED83543}" destId="{FB5BB426-45DA-4797-98DF-83AB0ADC0263}" srcOrd="0" destOrd="0" presId="urn:microsoft.com/office/officeart/2005/8/layout/orgChart1"/>
    <dgm:cxn modelId="{D27039A3-4A10-4A6A-8C00-7F3EE7D2D25F}" srcId="{D899767B-D3D4-48F1-8F26-EBEAD4A38598}" destId="{543AE9E3-0A62-41AD-A604-EB868E3413FD}" srcOrd="1" destOrd="0" parTransId="{0594E17E-EC21-4A8D-953F-52073E17D318}" sibTransId="{46B608C6-0B44-4915-871B-8B6E119A2FB2}"/>
    <dgm:cxn modelId="{1003B988-2A69-4323-AE37-F287EA21DE4F}" type="presOf" srcId="{F2910AAF-AD72-4B02-B483-6978E7FC6F71}" destId="{F4806DDF-6CD7-42F9-85BC-1BBA00CC8D1D}" srcOrd="1" destOrd="0" presId="urn:microsoft.com/office/officeart/2005/8/layout/orgChart1"/>
    <dgm:cxn modelId="{19D6CAB8-8818-4860-A91C-3800C4EC2328}" type="presOf" srcId="{C5D76B00-4FBA-40EB-B742-333FADF64A42}" destId="{55998082-FD04-4DB1-8447-6573C9F78F20}" srcOrd="0" destOrd="0" presId="urn:microsoft.com/office/officeart/2005/8/layout/orgChart1"/>
    <dgm:cxn modelId="{23E7B741-8E0E-4493-8B11-4DEA6205572D}" srcId="{E0E1D754-3FDD-4435-8700-158E90F285A7}" destId="{DE8547FD-9D9F-4D36-B87F-4A9094C41316}" srcOrd="2" destOrd="0" parTransId="{9A758D5A-226C-4D8A-A716-3E656A7E6A99}" sibTransId="{FC49D442-1824-4D98-AF11-9534880B9AF8}"/>
    <dgm:cxn modelId="{5D8C7367-22B6-4B22-AEE9-B4110DAABA91}" type="presOf" srcId="{AE8D375C-55D9-42A8-B830-D94A66ACD0B2}" destId="{C8F9C222-D7B7-4523-9410-27A2BE7763A3}" srcOrd="1" destOrd="0" presId="urn:microsoft.com/office/officeart/2005/8/layout/orgChart1"/>
    <dgm:cxn modelId="{0DE9247D-A4F7-451D-A5B6-0A4CABAD63BF}" type="presOf" srcId="{0B2ED630-5746-45B9-8A81-49DAF2584EA8}" destId="{E6B081DF-E8D3-42DD-A645-B09E5BABDFE3}" srcOrd="0" destOrd="0" presId="urn:microsoft.com/office/officeart/2005/8/layout/orgChart1"/>
    <dgm:cxn modelId="{727B0D35-DF98-4F3C-A0B4-7829B6733572}" srcId="{D899767B-D3D4-48F1-8F26-EBEAD4A38598}" destId="{0A191BCE-46C7-4D12-B89D-C3FD9530A88E}" srcOrd="0" destOrd="0" parTransId="{C5D76B00-4FBA-40EB-B742-333FADF64A42}" sibTransId="{647A1E73-581A-4D36-828F-F1384A1AB83B}"/>
    <dgm:cxn modelId="{D0802E68-8569-4C93-96B0-C4E5484A47A9}" srcId="{C294AA43-20CF-40AC-8ACF-D3583C31F2EF}" destId="{D899767B-D3D4-48F1-8F26-EBEAD4A38598}" srcOrd="0" destOrd="0" parTransId="{665E4D21-222E-4033-A20F-521F2ED83543}" sibTransId="{1578E598-CD97-422D-BEC9-4207BF84A73C}"/>
    <dgm:cxn modelId="{41F425F2-FC97-4685-BE49-20FEB0E00055}" type="presOf" srcId="{A651782A-BAC3-4A3A-9FE3-D4747B6A1F9A}" destId="{7C8BB21C-C4D0-425D-B62C-AED7AB39266F}" srcOrd="0" destOrd="0" presId="urn:microsoft.com/office/officeart/2005/8/layout/orgChart1"/>
    <dgm:cxn modelId="{802D47DE-3EAA-4A6D-B3A1-2163C2B62E04}" type="presOf" srcId="{97EA03E9-6776-4973-A73D-D60A57AC92A2}" destId="{1900591F-414A-47CF-8041-DC1C9092D394}" srcOrd="1" destOrd="0" presId="urn:microsoft.com/office/officeart/2005/8/layout/orgChart1"/>
    <dgm:cxn modelId="{F867FBFC-DFBB-4E52-A656-1088409BC230}" type="presOf" srcId="{C294AA43-20CF-40AC-8ACF-D3583C31F2EF}" destId="{AFBFA4D2-9D87-4C11-9AE5-BADAADA13DD1}" srcOrd="1" destOrd="0" presId="urn:microsoft.com/office/officeart/2005/8/layout/orgChart1"/>
    <dgm:cxn modelId="{4B785160-372C-468F-9124-C1FD3127CBC9}" type="presOf" srcId="{8744A5F4-BA88-4D1F-804E-7A9019846D87}" destId="{E7E7629C-9ED5-4CCC-807A-51C68EE6268B}" srcOrd="1" destOrd="0" presId="urn:microsoft.com/office/officeart/2005/8/layout/orgChart1"/>
    <dgm:cxn modelId="{7BEBBFFC-D0B8-4DC9-BCB5-6A9CB31784B4}" type="presOf" srcId="{179A2CAF-2441-4224-ACD9-3FCF8D350726}" destId="{AB7F1941-F6E0-4871-982C-411BC87231CC}" srcOrd="0" destOrd="0" presId="urn:microsoft.com/office/officeart/2005/8/layout/orgChart1"/>
    <dgm:cxn modelId="{1EB06606-FAB5-4466-A9A0-901459715F82}" srcId="{C02A3537-3A3F-47D2-9B02-ADD74854BB06}" destId="{D4620AA3-907B-4E65-A4ED-1D9D564086A0}" srcOrd="1" destOrd="0" parTransId="{EC029036-37ED-4469-972E-D0B68860C5E6}" sibTransId="{C4909BAD-77D3-4D8F-B6F9-10E7A415B165}"/>
    <dgm:cxn modelId="{CB7A8CC2-BD2D-4721-A7D3-4D6F0ADE5D81}" srcId="{AE8D375C-55D9-42A8-B830-D94A66ACD0B2}" destId="{F981277B-CB4A-42B0-B2F8-2912502FC736}" srcOrd="0" destOrd="0" parTransId="{4AA43697-74B1-4BDE-A37E-1D8FB2BE2B1A}" sibTransId="{3DBB7607-7A01-4E45-9BB6-8D83F40EF52D}"/>
    <dgm:cxn modelId="{F2308FE2-37AD-49E4-B2FB-199ABB3B773E}" srcId="{52304AB3-AFED-49D1-B783-A19452A84F45}" destId="{7ED26468-8C15-4FED-BEB2-E715A1D796F1}" srcOrd="1" destOrd="0" parTransId="{D19484EA-AFD4-4E4F-9B05-404FCD55DCE9}" sibTransId="{8023FED5-C758-4E61-9C76-6D3779F1EB59}"/>
    <dgm:cxn modelId="{3D524BFD-B99C-4B60-90EE-FD9EDD643663}" srcId="{D899767B-D3D4-48F1-8F26-EBEAD4A38598}" destId="{68086ADA-475C-4206-B5C3-7406C0AA3078}" srcOrd="2" destOrd="0" parTransId="{A651782A-BAC3-4A3A-9FE3-D4747B6A1F9A}" sibTransId="{B40F32F4-24EF-423A-8C8E-80FE729EA7BA}"/>
    <dgm:cxn modelId="{0192FAD3-53CE-414F-899B-0D6176145909}" type="presOf" srcId="{EF1D9EF3-E5A1-4DDC-A14B-E9FECAF991B2}" destId="{4D71BF58-B006-4D54-BCED-83C6A30A5C51}" srcOrd="0" destOrd="0" presId="urn:microsoft.com/office/officeart/2005/8/layout/orgChart1"/>
    <dgm:cxn modelId="{3382C3FC-4F3B-49E8-BB67-CDA89DED8E0C}" type="presOf" srcId="{398EC4A8-A3E0-448C-BBA2-283F2B3EA708}" destId="{E1181743-7392-46BE-BD73-46BA1DAC9A2A}" srcOrd="0" destOrd="0" presId="urn:microsoft.com/office/officeart/2005/8/layout/orgChart1"/>
    <dgm:cxn modelId="{D33CC899-4C2A-478C-8634-B80E280E7E65}" type="presOf" srcId="{FE305270-E766-4BDC-9CFB-5E39E966A3F1}" destId="{94881BF7-6CDC-42AE-B596-D410BDE63A75}" srcOrd="1" destOrd="0" presId="urn:microsoft.com/office/officeart/2005/8/layout/orgChart1"/>
    <dgm:cxn modelId="{72789217-5EA1-46F9-8381-8DBE86D814BA}" srcId="{EAD5A2CB-AC44-4F37-BE29-CF26182B5F01}" destId="{BE03010C-6F97-4EF4-817C-6E923BF57CE3}" srcOrd="0" destOrd="0" parTransId="{398EC4A8-A3E0-448C-BBA2-283F2B3EA708}" sibTransId="{C3ECC7FB-0693-4FAF-B131-8BEE3D9B99A3}"/>
    <dgm:cxn modelId="{B2DE3C5C-9CDD-44D7-A558-49A08E12FB80}" type="presOf" srcId="{E0E1D754-3FDD-4435-8700-158E90F285A7}" destId="{6D90E0C3-DCC7-40CD-AFE6-C869E2034B62}" srcOrd="0" destOrd="0" presId="urn:microsoft.com/office/officeart/2005/8/layout/orgChart1"/>
    <dgm:cxn modelId="{446F231E-B6FF-43E3-8644-1C41601CC1D0}" srcId="{D899767B-D3D4-48F1-8F26-EBEAD4A38598}" destId="{97EA03E9-6776-4973-A73D-D60A57AC92A2}" srcOrd="4" destOrd="0" parTransId="{AD8EAD6D-4DC2-4055-B077-21D9641A723B}" sibTransId="{5974775E-A8E3-40C8-87C1-6CAC1C2CE577}"/>
    <dgm:cxn modelId="{DDEF3BE3-2ECD-4B7A-937C-48FE2EFF3C0E}" type="presOf" srcId="{9CBB71C1-8D2E-45B2-A98E-B08C05BACA8D}" destId="{81A0818F-3CE8-4A64-8E78-0802B9C7ECC3}" srcOrd="0" destOrd="0" presId="urn:microsoft.com/office/officeart/2005/8/layout/orgChart1"/>
    <dgm:cxn modelId="{F022BCD0-3189-4796-B7CD-C10CF2884F0A}" type="presOf" srcId="{9315794E-2692-4A51-9407-5278BDF5669F}" destId="{EAF9F1A7-4B9A-43D4-B9EE-611249AB4F2F}" srcOrd="0" destOrd="0" presId="urn:microsoft.com/office/officeart/2005/8/layout/orgChart1"/>
    <dgm:cxn modelId="{9950F422-0CF1-4DFA-8090-2C43198F210D}" type="presOf" srcId="{0594E17E-EC21-4A8D-953F-52073E17D318}" destId="{FFDB4736-5682-4AD2-BE78-23D9482C4053}" srcOrd="0" destOrd="0" presId="urn:microsoft.com/office/officeart/2005/8/layout/orgChart1"/>
    <dgm:cxn modelId="{AF5C2823-22BD-43DE-91B5-005EF7A423E5}" type="presOf" srcId="{E85DB8A3-8A67-4918-8558-75A9576D4200}" destId="{97DE0CA3-EC87-4C99-9760-71B5595C08DB}" srcOrd="0" destOrd="0" presId="urn:microsoft.com/office/officeart/2005/8/layout/orgChart1"/>
    <dgm:cxn modelId="{A384C43F-D88F-4152-92F8-3EBA096C7B24}" type="presOf" srcId="{D4620AA3-907B-4E65-A4ED-1D9D564086A0}" destId="{7CB47951-0E68-4E79-B8F7-A8178D7AD0BD}" srcOrd="1" destOrd="0" presId="urn:microsoft.com/office/officeart/2005/8/layout/orgChart1"/>
    <dgm:cxn modelId="{14229F7C-AD2A-4DD1-A0D9-BBC497D2026C}" type="presOf" srcId="{D899767B-D3D4-48F1-8F26-EBEAD4A38598}" destId="{C890B887-F063-4BD0-BC94-9D15C6239F4C}" srcOrd="1" destOrd="0" presId="urn:microsoft.com/office/officeart/2005/8/layout/orgChart1"/>
    <dgm:cxn modelId="{FD83AC1E-7961-43B7-AA11-43755D8F893D}" type="presOf" srcId="{66938920-27F7-42B5-8AC8-996E3246D3A1}" destId="{508A1AD7-4A36-4AC8-BAD6-C8D93D62540B}" srcOrd="0" destOrd="0" presId="urn:microsoft.com/office/officeart/2005/8/layout/orgChart1"/>
    <dgm:cxn modelId="{04505011-AAF7-4E1D-A79A-462C902911E9}" type="presOf" srcId="{97EA03E9-6776-4973-A73D-D60A57AC92A2}" destId="{114ED83C-B710-475F-9699-9F4A67023268}" srcOrd="0" destOrd="0" presId="urn:microsoft.com/office/officeart/2005/8/layout/orgChart1"/>
    <dgm:cxn modelId="{D22C376B-CAAA-425A-B61D-BD6FFA43B571}" type="presOf" srcId="{7ED26468-8C15-4FED-BEB2-E715A1D796F1}" destId="{DAFB2E15-F643-4521-85FF-5957D842668C}" srcOrd="0" destOrd="0" presId="urn:microsoft.com/office/officeart/2005/8/layout/orgChart1"/>
    <dgm:cxn modelId="{639A8F71-1C0A-4415-BF0F-95CCF631CC6B}" type="presOf" srcId="{3A91B654-E094-4594-888B-BFB169FA725B}" destId="{E91DD986-61E3-4BBC-B5C4-75F1D42EEB9F}" srcOrd="1" destOrd="0" presId="urn:microsoft.com/office/officeart/2005/8/layout/orgChart1"/>
    <dgm:cxn modelId="{869FEF59-3FCE-489C-A4D2-AB740116168C}" type="presOf" srcId="{6A0CCBB7-C9A8-41FD-B9B5-06B13E02C8C1}" destId="{DAF7ACF8-0085-4F2F-BC2B-A44988BF2500}" srcOrd="0" destOrd="0" presId="urn:microsoft.com/office/officeart/2005/8/layout/orgChart1"/>
    <dgm:cxn modelId="{0A6AD472-45BB-46A6-97B3-744BBA73F288}" type="presOf" srcId="{A400AD61-22B9-409F-BA2D-C7C8309FEC2E}" destId="{1D7808E3-1356-4C0F-9FA0-74A6F8EA6E74}" srcOrd="0" destOrd="0" presId="urn:microsoft.com/office/officeart/2005/8/layout/orgChart1"/>
    <dgm:cxn modelId="{07A33021-5048-489E-A34E-34ADBF3BF5C1}" type="presOf" srcId="{4AA43697-74B1-4BDE-A37E-1D8FB2BE2B1A}" destId="{A99C3DA5-B612-4691-9631-9B99C9694AAB}" srcOrd="0" destOrd="0" presId="urn:microsoft.com/office/officeart/2005/8/layout/orgChart1"/>
    <dgm:cxn modelId="{B7BC3A6D-8BCD-4364-8815-BBD38807257D}" type="presOf" srcId="{9A758D5A-226C-4D8A-A716-3E656A7E6A99}" destId="{F4097321-1AAA-4512-B7AE-86FBF93A2150}" srcOrd="0" destOrd="0" presId="urn:microsoft.com/office/officeart/2005/8/layout/orgChart1"/>
    <dgm:cxn modelId="{4BE8B1E9-0EF3-45CF-A53D-0A6DD199FD84}" srcId="{0CFBC4E7-BE60-430A-9104-E2EA776B74AD}" destId="{E0E1D754-3FDD-4435-8700-158E90F285A7}" srcOrd="0" destOrd="0" parTransId="{A1B5C5C1-B71D-40B4-BF23-58708B9ED9BA}" sibTransId="{E2971DDB-4CFB-42A5-9A9A-9F62B46BD92E}"/>
    <dgm:cxn modelId="{B340F214-8477-4805-AF19-4D39229F5F35}" type="presOf" srcId="{BE373539-97AC-4781-876E-0D13211CC6A4}" destId="{A0F05A81-A7A5-420C-8AD7-93DCC32876EC}" srcOrd="0" destOrd="0" presId="urn:microsoft.com/office/officeart/2005/8/layout/orgChart1"/>
    <dgm:cxn modelId="{E6D57D75-41C9-42DD-B51D-07229C5AEEC2}" type="presOf" srcId="{699DC511-7436-46E3-9516-1C6D8F55834C}" destId="{CA853F35-A8DF-4237-ABDA-6A6B2B6D2B38}" srcOrd="0" destOrd="0" presId="urn:microsoft.com/office/officeart/2005/8/layout/orgChart1"/>
    <dgm:cxn modelId="{BEE62C88-CAB7-43A6-8690-3C382F1B2E14}" type="presOf" srcId="{C294AA43-20CF-40AC-8ACF-D3583C31F2EF}" destId="{E0A96E67-EF43-4B7E-8937-8B67B1B9A6AF}" srcOrd="0" destOrd="0" presId="urn:microsoft.com/office/officeart/2005/8/layout/orgChart1"/>
    <dgm:cxn modelId="{AFBDAD3A-F8C4-4320-94CD-BD2FC52D238C}" type="presOf" srcId="{098B8322-E2AD-4BEB-AE84-EF0D67530DB3}" destId="{50C44920-C09A-418C-B71D-8EF904941280}" srcOrd="0" destOrd="0" presId="urn:microsoft.com/office/officeart/2005/8/layout/orgChart1"/>
    <dgm:cxn modelId="{21843448-1169-4CBB-9574-4363F6FBC65A}" type="presOf" srcId="{52304AB3-AFED-49D1-B783-A19452A84F45}" destId="{A9343A31-B806-4BA8-9726-4CCED71DD82D}" srcOrd="1" destOrd="0" presId="urn:microsoft.com/office/officeart/2005/8/layout/orgChart1"/>
    <dgm:cxn modelId="{63D17FD0-9A4B-4183-BC43-7939880AE6EB}" type="presOf" srcId="{52304AB3-AFED-49D1-B783-A19452A84F45}" destId="{73352059-3E1E-4037-A5BA-47643E3A3191}" srcOrd="0" destOrd="0" presId="urn:microsoft.com/office/officeart/2005/8/layout/orgChart1"/>
    <dgm:cxn modelId="{AA10138A-2234-470B-AE85-04EA451F57B8}" type="presOf" srcId="{0CFBC4E7-BE60-430A-9104-E2EA776B74AD}" destId="{49D8B29E-0F2F-4D62-834F-3B52AE467BBA}" srcOrd="1" destOrd="0" presId="urn:microsoft.com/office/officeart/2005/8/layout/orgChart1"/>
    <dgm:cxn modelId="{1232BDB3-DFF7-49BC-B0E2-D1E47DD05214}" type="presOf" srcId="{EAD5A2CB-AC44-4F37-BE29-CF26182B5F01}" destId="{3425A105-41F1-4A18-8C32-CC47AC1A0D79}" srcOrd="1" destOrd="0" presId="urn:microsoft.com/office/officeart/2005/8/layout/orgChart1"/>
    <dgm:cxn modelId="{46A8F46B-53B4-43CC-80ED-9B01C442F88D}" type="presOf" srcId="{D899767B-D3D4-48F1-8F26-EBEAD4A38598}" destId="{860EAADB-A7D3-4476-AB31-A56F953AE120}" srcOrd="0" destOrd="0" presId="urn:microsoft.com/office/officeart/2005/8/layout/orgChart1"/>
    <dgm:cxn modelId="{78BBB6EA-41EB-4357-9A42-29BCAE9CDBBF}" type="presOf" srcId="{6283F683-42A7-4A59-BFD8-B1BA8AF672DB}" destId="{E47CE364-94C9-4766-A24F-D786AE6548E4}" srcOrd="1" destOrd="0" presId="urn:microsoft.com/office/officeart/2005/8/layout/orgChart1"/>
    <dgm:cxn modelId="{4A7EFF44-5440-4F0A-8540-4BD65FA119E8}" type="presOf" srcId="{CA2A71C9-9BA7-4240-BB22-F3FBFAED9D2E}" destId="{9155DCE9-5A23-4E37-85E0-A640C0278B6E}" srcOrd="0" destOrd="0" presId="urn:microsoft.com/office/officeart/2005/8/layout/orgChart1"/>
    <dgm:cxn modelId="{B3CE5677-95E0-4008-BA75-D6FCE6C311BE}" type="presOf" srcId="{8744A5F4-BA88-4D1F-804E-7A9019846D87}" destId="{65ACF9E4-D9F3-43A6-BA9B-4A44105D54E8}" srcOrd="0" destOrd="0" presId="urn:microsoft.com/office/officeart/2005/8/layout/orgChart1"/>
    <dgm:cxn modelId="{71ACD264-D83F-4052-974E-D06D108E5D43}" type="presOf" srcId="{0A191BCE-46C7-4D12-B89D-C3FD9530A88E}" destId="{56B5258C-CE4B-405E-978E-E3C58454BE60}" srcOrd="0" destOrd="0" presId="urn:microsoft.com/office/officeart/2005/8/layout/orgChart1"/>
    <dgm:cxn modelId="{22BDAFDB-BFD5-498A-BF4A-1DDD2ECF5AD0}" type="presOf" srcId="{AE8D375C-55D9-42A8-B830-D94A66ACD0B2}" destId="{B0A4349A-6423-4048-9720-AF68E6B8340B}" srcOrd="0" destOrd="0" presId="urn:microsoft.com/office/officeart/2005/8/layout/orgChart1"/>
    <dgm:cxn modelId="{D0245BC6-BEE4-48BF-B558-2EB1133A3FFB}" type="presOf" srcId="{C035FCD8-C282-48EC-B52B-4577216F21E5}" destId="{37826A49-7D6A-4C30-A3A4-7579B22E6BBC}" srcOrd="0" destOrd="0" presId="urn:microsoft.com/office/officeart/2005/8/layout/orgChart1"/>
    <dgm:cxn modelId="{7C7E1D94-C2CE-46DA-9052-8EED32DE5208}" type="presOf" srcId="{C83021D7-3732-473A-AD4E-DC7BF2225854}" destId="{5A9E9EF0-6F46-4AD4-AC74-2E014D6CFEB9}" srcOrd="0" destOrd="0" presId="urn:microsoft.com/office/officeart/2005/8/layout/orgChart1"/>
    <dgm:cxn modelId="{C4B17F0E-EE9A-485D-92BC-2AED8203B784}" type="presOf" srcId="{543AE9E3-0A62-41AD-A604-EB868E3413FD}" destId="{83EA59E5-7116-49AA-AB4B-6148D51E94C5}" srcOrd="1" destOrd="0" presId="urn:microsoft.com/office/officeart/2005/8/layout/orgChart1"/>
    <dgm:cxn modelId="{DC615F87-2002-4226-9FEE-90BA5BD4BD59}" srcId="{E0E1D754-3FDD-4435-8700-158E90F285A7}" destId="{C83021D7-3732-473A-AD4E-DC7BF2225854}" srcOrd="1" destOrd="0" parTransId="{66938920-27F7-42B5-8AC8-996E3246D3A1}" sibTransId="{C7466D51-70E0-46E4-A993-1BE7DDAF7F9E}"/>
    <dgm:cxn modelId="{4049CA6B-F1D5-4F7C-B01F-28646C8CDA65}" type="presOf" srcId="{A871DED4-2029-4E2A-958C-69B0E41A2AA9}" destId="{591A7C08-125F-4FAD-9AB9-F3EE29A73A28}" srcOrd="0" destOrd="0" presId="urn:microsoft.com/office/officeart/2005/8/layout/orgChart1"/>
    <dgm:cxn modelId="{D9434FDE-C9EF-4B06-BA67-39CC843A064A}" type="presOf" srcId="{7ED26468-8C15-4FED-BEB2-E715A1D796F1}" destId="{6A865C74-227C-4F6E-A2BB-335DC140FFC0}" srcOrd="1" destOrd="0" presId="urn:microsoft.com/office/officeart/2005/8/layout/orgChart1"/>
    <dgm:cxn modelId="{43E2E713-6845-4978-BAC0-1E32EA6DB653}" type="presOf" srcId="{AA4059B4-BCC5-4E2A-A589-94DC8D603563}" destId="{270559F5-84E4-4383-9DE8-032A9B0A3745}" srcOrd="0" destOrd="0" presId="urn:microsoft.com/office/officeart/2005/8/layout/orgChart1"/>
    <dgm:cxn modelId="{FAF1B425-BCE8-46E4-A326-CDC9A68E4679}" type="presOf" srcId="{EF1D9EF3-E5A1-4DDC-A14B-E9FECAF991B2}" destId="{DFB554EC-C1DB-41FA-BA35-377D27448F0B}" srcOrd="1" destOrd="0" presId="urn:microsoft.com/office/officeart/2005/8/layout/orgChart1"/>
    <dgm:cxn modelId="{2B96DF04-2704-4D51-9D7F-35EE9F08BA29}" type="presOf" srcId="{F7794120-E44B-4891-8CB5-F4861B457654}" destId="{7C6B8226-8910-412F-854E-90B9F5AD33EC}" srcOrd="1" destOrd="0" presId="urn:microsoft.com/office/officeart/2005/8/layout/orgChart1"/>
    <dgm:cxn modelId="{9536781E-F879-4F85-992B-47B4330D8A54}" type="presOf" srcId="{51650C04-E463-4EC7-89F1-D0D7B7FAC51D}" destId="{E04292AB-A09A-4717-B5C5-7091B863D4CE}" srcOrd="0" destOrd="0" presId="urn:microsoft.com/office/officeart/2005/8/layout/orgChart1"/>
    <dgm:cxn modelId="{1600D438-4050-4C63-AF5B-8A5DDFEEDC9C}" type="presOf" srcId="{6A0CCBB7-C9A8-41FD-B9B5-06B13E02C8C1}" destId="{9CB28189-0817-4153-AC96-CD41B2C4ECBB}" srcOrd="1" destOrd="0" presId="urn:microsoft.com/office/officeart/2005/8/layout/orgChart1"/>
    <dgm:cxn modelId="{C7EE0B69-4C0B-46CD-8FE2-B0A4D7D6C0FD}" srcId="{0CFBC4E7-BE60-430A-9104-E2EA776B74AD}" destId="{BFB4D1CD-F8D8-4CE6-9C2E-34D3DAFF97BA}" srcOrd="2" destOrd="0" parTransId="{8694D61E-6D7E-48DD-8546-6B10D16AE7DB}" sibTransId="{63E7413E-6428-4D0B-8FD7-A5704FABA206}"/>
    <dgm:cxn modelId="{7A9A036C-6EC0-4346-9CA9-1B22F742146E}" type="presOf" srcId="{F9D4D751-4BCB-4257-A4EC-702075AB1D3D}" destId="{67DDF77C-4960-421D-87A2-C8FE7EDD64D5}" srcOrd="1" destOrd="0" presId="urn:microsoft.com/office/officeart/2005/8/layout/orgChart1"/>
    <dgm:cxn modelId="{7B00E0EE-7A04-4B00-BF77-ED7B9E893158}" type="presOf" srcId="{098B8322-E2AD-4BEB-AE84-EF0D67530DB3}" destId="{5398DA52-E7FA-4BF6-BB8A-D6DB78754693}" srcOrd="1" destOrd="0" presId="urn:microsoft.com/office/officeart/2005/8/layout/orgChart1"/>
    <dgm:cxn modelId="{CF4F4B55-77A9-479A-937D-2940F0A60B0D}" type="presOf" srcId="{4611AB73-BA7C-4224-8640-2D58CA2CEEEB}" destId="{83905EB0-A225-4A43-82CA-29CA81670671}" srcOrd="1" destOrd="0" presId="urn:microsoft.com/office/officeart/2005/8/layout/orgChart1"/>
    <dgm:cxn modelId="{E2CF78AD-D0DC-42DB-873B-17975C13FF54}" type="presOf" srcId="{5ADB7C36-A125-438D-9FD5-3B0040D9E1E1}" destId="{A040C259-8342-4EB3-BE42-BE9492BFEDF8}" srcOrd="0" destOrd="0" presId="urn:microsoft.com/office/officeart/2005/8/layout/orgChart1"/>
    <dgm:cxn modelId="{69891AB0-E61C-4ED0-A4B4-BAA69AC2DB9A}" type="presOf" srcId="{4611AB73-BA7C-4224-8640-2D58CA2CEEEB}" destId="{C87E8E57-134C-461A-8E8A-84349A0A8568}" srcOrd="0" destOrd="0" presId="urn:microsoft.com/office/officeart/2005/8/layout/orgChart1"/>
    <dgm:cxn modelId="{7A8DBDA3-04B5-4857-BD9B-DA90AD8491FB}" type="presOf" srcId="{EAD5A2CB-AC44-4F37-BE29-CF26182B5F01}" destId="{E97D884A-E8C1-464E-B975-86E7A77AB843}" srcOrd="0" destOrd="0" presId="urn:microsoft.com/office/officeart/2005/8/layout/orgChart1"/>
    <dgm:cxn modelId="{14D56557-F6B1-4080-8227-D5E480F6154A}" type="presOf" srcId="{C035FCD8-C282-48EC-B52B-4577216F21E5}" destId="{FF1D51A8-3C64-4EE3-BD67-0DE8610D9AF8}" srcOrd="1" destOrd="0" presId="urn:microsoft.com/office/officeart/2005/8/layout/orgChart1"/>
    <dgm:cxn modelId="{9644DC8E-CF7A-43FC-A5D9-C17E60D9A33F}" type="presOf" srcId="{4F86C32D-9EE0-4BF2-A9B3-E232B14E23A3}" destId="{E1F1A06E-ED50-4BD9-BCDB-0F01F1304078}" srcOrd="0" destOrd="0" presId="urn:microsoft.com/office/officeart/2005/8/layout/orgChart1"/>
    <dgm:cxn modelId="{1C7BACF4-A0B3-4D73-A5AD-FC20824B14E9}" type="presOf" srcId="{A1B5C5C1-B71D-40B4-BF23-58708B9ED9BA}" destId="{3F400971-8565-49EC-A67F-6F9103E5D6CD}" srcOrd="0" destOrd="0" presId="urn:microsoft.com/office/officeart/2005/8/layout/orgChart1"/>
    <dgm:cxn modelId="{419CDF9D-F7D2-4A6E-A443-00D7CC77A8DD}" type="presOf" srcId="{588C1879-D125-4D25-8FF2-F655E75CD985}" destId="{F1E51D5F-93A2-4EEC-A0A5-8AE7D04A54F7}" srcOrd="0" destOrd="0" presId="urn:microsoft.com/office/officeart/2005/8/layout/orgChart1"/>
    <dgm:cxn modelId="{2336DC44-24E4-44A9-810E-DB8E9DC3A29E}" type="presOf" srcId="{87D2C987-D604-48E7-AF29-EADBA57FEBAC}" destId="{1EE08F91-6D87-4D20-9132-F7D33DF5FE16}" srcOrd="1" destOrd="0" presId="urn:microsoft.com/office/officeart/2005/8/layout/orgChart1"/>
    <dgm:cxn modelId="{AB4DEFF1-3B4D-445F-9251-52F910E0CD78}" type="presOf" srcId="{D421A638-3303-45B9-A68E-28D7DF8F9389}" destId="{580DD130-0184-484F-9041-99D88F538666}" srcOrd="0" destOrd="0" presId="urn:microsoft.com/office/officeart/2005/8/layout/orgChart1"/>
    <dgm:cxn modelId="{8BEA4698-AF7E-4543-A3F3-EF7B1448149E}" type="presOf" srcId="{68086ADA-475C-4206-B5C3-7406C0AA3078}" destId="{C64175F9-4743-4177-81C1-FF261AD19DB6}" srcOrd="0" destOrd="0" presId="urn:microsoft.com/office/officeart/2005/8/layout/orgChart1"/>
    <dgm:cxn modelId="{AF5784BA-E947-42D3-9616-452CFF8E0E88}" type="presOf" srcId="{DD49806C-6AE7-4799-8279-AFFA5D77DBB4}" destId="{EF30E87F-4AD1-4FCA-A67F-313BC83E3959}" srcOrd="0" destOrd="0" presId="urn:microsoft.com/office/officeart/2005/8/layout/orgChart1"/>
    <dgm:cxn modelId="{6299F6FA-27FA-458D-90C9-FAF90FC7F07E}" type="presOf" srcId="{699DC511-7436-46E3-9516-1C6D8F55834C}" destId="{2D17A87E-C753-4780-A35D-E0BDD9F54CA2}" srcOrd="1" destOrd="0" presId="urn:microsoft.com/office/officeart/2005/8/layout/orgChart1"/>
    <dgm:cxn modelId="{D432CF9E-C492-42A5-A99E-D8EE86A38736}" type="presOf" srcId="{BE373539-97AC-4781-876E-0D13211CC6A4}" destId="{D9F72DE4-9AD0-42D3-B6BD-D64120A6D977}" srcOrd="1" destOrd="0" presId="urn:microsoft.com/office/officeart/2005/8/layout/orgChart1"/>
    <dgm:cxn modelId="{BC9FF343-F6A2-4264-98AC-22220BF2780D}" type="presOf" srcId="{F981277B-CB4A-42B0-B2F8-2912502FC736}" destId="{7316F7C0-12BD-4BBE-BB1E-371C6F8B0642}" srcOrd="0" destOrd="0" presId="urn:microsoft.com/office/officeart/2005/8/layout/orgChart1"/>
    <dgm:cxn modelId="{5FCD4A95-DB83-4EA2-9660-8A508BF50047}" type="presOf" srcId="{B5C5D0B8-31AA-45B8-80F7-6D3AB9C36659}" destId="{5B8FD433-7545-4AE7-AC9E-07C4D6BEBA88}" srcOrd="0" destOrd="0" presId="urn:microsoft.com/office/officeart/2005/8/layout/orgChart1"/>
    <dgm:cxn modelId="{4E87CA18-9D62-43EB-B8D6-002C66AA47C2}" type="presOf" srcId="{FE305270-E766-4BDC-9CFB-5E39E966A3F1}" destId="{4DF69E10-4324-4642-9220-ACC04354FBD3}" srcOrd="0" destOrd="0" presId="urn:microsoft.com/office/officeart/2005/8/layout/orgChart1"/>
    <dgm:cxn modelId="{A42999F9-9A5F-4A46-91E4-7E704B5DBB22}" type="presOf" srcId="{D19484EA-AFD4-4E4F-9B05-404FCD55DCE9}" destId="{A612FCA9-492E-448A-8A4F-927CF1299294}" srcOrd="0" destOrd="0" presId="urn:microsoft.com/office/officeart/2005/8/layout/orgChart1"/>
    <dgm:cxn modelId="{B4626954-F0A6-4490-840F-1448324FAE71}" type="presOf" srcId="{4B3F8F88-85F2-49BD-BB56-05357E52154E}" destId="{52CB54D5-CAAB-41FA-82C6-336415323AE4}" srcOrd="1" destOrd="0" presId="urn:microsoft.com/office/officeart/2005/8/layout/orgChart1"/>
    <dgm:cxn modelId="{12D11724-E5A5-4E5C-A1ED-A19A203EB3DC}" type="presOf" srcId="{DE8547FD-9D9F-4D36-B87F-4A9094C41316}" destId="{673E9A86-A915-43C7-9D0B-D610243C19B1}" srcOrd="0" destOrd="0" presId="urn:microsoft.com/office/officeart/2005/8/layout/orgChart1"/>
    <dgm:cxn modelId="{2DC71C4F-06F1-44D4-A1D5-FE2280F5024C}" type="presOf" srcId="{0DE97858-CC3A-40FE-AB81-CB9F19B0FE0A}" destId="{3C4405D7-88D8-438F-9418-7E0E8326A841}" srcOrd="1" destOrd="0" presId="urn:microsoft.com/office/officeart/2005/8/layout/orgChart1"/>
    <dgm:cxn modelId="{EF853E1C-B220-4BAC-BE49-009A3F3F5743}" srcId="{E0E1D754-3FDD-4435-8700-158E90F285A7}" destId="{588C1879-D125-4D25-8FF2-F655E75CD985}" srcOrd="3" destOrd="0" parTransId="{F6F735DE-6720-4826-A1C0-B016BD25BCD8}" sibTransId="{E7A3F7E4-28E3-4CA7-B350-089D1D4DE516}"/>
    <dgm:cxn modelId="{895F0552-419A-4599-B62F-E559E4D42205}" srcId="{52304AB3-AFED-49D1-B783-A19452A84F45}" destId="{BE373539-97AC-4781-876E-0D13211CC6A4}" srcOrd="0" destOrd="0" parTransId="{9CBB71C1-8D2E-45B2-A98E-B08C05BACA8D}" sibTransId="{119BE0F1-839F-4242-BC44-106935F0113E}"/>
    <dgm:cxn modelId="{A2D2ADA0-A1B4-45A0-A07E-6D38B0C97ECF}" srcId="{87D2C987-D604-48E7-AF29-EADBA57FEBAC}" destId="{EF1D9EF3-E5A1-4DDC-A14B-E9FECAF991B2}" srcOrd="1" destOrd="0" parTransId="{E860D1B3-DF17-465E-8A55-AAA866FB79C0}" sibTransId="{36C4ABCB-73C5-4BCC-AAF7-35BE1EE95F95}"/>
    <dgm:cxn modelId="{FC6306EC-B61A-45F6-B3DF-6A293E89F9C9}" type="presOf" srcId="{0CFBC4E7-BE60-430A-9104-E2EA776B74AD}" destId="{7EEDC1F9-FF38-4BDA-A6D8-3E2E3F31A969}" srcOrd="0" destOrd="0" presId="urn:microsoft.com/office/officeart/2005/8/layout/orgChart1"/>
    <dgm:cxn modelId="{1F0FDB24-87C2-46CC-B0CF-2E522DBC87AE}" type="presOf" srcId="{F6F735DE-6720-4826-A1C0-B016BD25BCD8}" destId="{1D59290A-1A7D-436E-BA73-B9E650598FC5}" srcOrd="0" destOrd="0" presId="urn:microsoft.com/office/officeart/2005/8/layout/orgChart1"/>
    <dgm:cxn modelId="{2BDE1EF7-91F2-46B4-8779-3AB416A20EA7}" srcId="{4EA12DE9-0B34-4C42-9184-6881CB6FA662}" destId="{C294AA43-20CF-40AC-8ACF-D3583C31F2EF}" srcOrd="2" destOrd="0" parTransId="{59DE5EF3-F5C5-426A-9E30-3383283718BA}" sibTransId="{6D5F83B9-95D8-4AEB-A2D5-7DB128CA9979}"/>
    <dgm:cxn modelId="{3A302F59-9E61-4424-BEDA-46E2DCF7A0A2}" srcId="{AE8D375C-55D9-42A8-B830-D94A66ACD0B2}" destId="{0DE97858-CC3A-40FE-AB81-CB9F19B0FE0A}" srcOrd="3" destOrd="0" parTransId="{AA4059B4-BCC5-4E2A-A589-94DC8D603563}" sibTransId="{AE34AE9A-59B1-4B93-8742-DA84B7FABDB7}"/>
    <dgm:cxn modelId="{28891208-B3A9-41B9-88FE-E799082D67C6}" type="presOf" srcId="{E11C109E-6189-42BB-8E74-E9AA25183E43}" destId="{2F6FE4E7-E932-4E06-86F8-2B054AF85861}" srcOrd="0" destOrd="0" presId="urn:microsoft.com/office/officeart/2005/8/layout/orgChart1"/>
    <dgm:cxn modelId="{C1D0E0A3-0E23-47BE-B61C-062803EC7118}" type="presOf" srcId="{543AE9E3-0A62-41AD-A604-EB868E3413FD}" destId="{D8D58DB8-904C-4288-9836-3A425D9859CB}" srcOrd="0" destOrd="0" presId="urn:microsoft.com/office/officeart/2005/8/layout/orgChart1"/>
    <dgm:cxn modelId="{2DDAC969-D098-4A52-A708-91488160E4E6}" type="presOf" srcId="{FE7BBBCD-28FB-4CEE-B019-4BD413A9E3BD}" destId="{4BD53E7E-C3D3-4A80-80E8-06B4978123B4}" srcOrd="0" destOrd="0" presId="urn:microsoft.com/office/officeart/2005/8/layout/orgChart1"/>
    <dgm:cxn modelId="{E951505B-0527-4124-9E7D-E0E7DF06A756}" type="presOf" srcId="{68086ADA-475C-4206-B5C3-7406C0AA3078}" destId="{75D84EEB-9D84-470D-B86E-98CD9EF1AB77}" srcOrd="1" destOrd="0" presId="urn:microsoft.com/office/officeart/2005/8/layout/orgChart1"/>
    <dgm:cxn modelId="{79557BCF-A156-449B-9539-85BEAE7D7F51}" type="presOf" srcId="{AD8EAD6D-4DC2-4055-B077-21D9641A723B}" destId="{D724AAF7-07BB-45DF-9944-A8B30F6454C2}" srcOrd="0" destOrd="0" presId="urn:microsoft.com/office/officeart/2005/8/layout/orgChart1"/>
    <dgm:cxn modelId="{5F63FF15-D356-47F9-A407-B9E7B8BA3DAF}" type="presOf" srcId="{85A3FB63-BFCD-4663-B3A6-5F8AAE2B0850}" destId="{10359E2E-2136-4B92-978E-6D3CC8F15D60}" srcOrd="0" destOrd="0" presId="urn:microsoft.com/office/officeart/2005/8/layout/orgChart1"/>
    <dgm:cxn modelId="{F19E1329-08CC-439D-8C83-EC57C5094AF7}" type="presOf" srcId="{C02A3537-3A3F-47D2-9B02-ADD74854BB06}" destId="{7ECA5F37-C883-487D-8E05-B47097465B99}" srcOrd="1" destOrd="0" presId="urn:microsoft.com/office/officeart/2005/8/layout/orgChart1"/>
    <dgm:cxn modelId="{331DB067-FF3B-462F-9FDD-52CE674F0584}" srcId="{EAD5A2CB-AC44-4F37-BE29-CF26182B5F01}" destId="{FA57B4D4-DECC-41B3-8339-F047DE62CB54}" srcOrd="1" destOrd="0" parTransId="{BB94EF50-7346-46EF-A9D2-AFDDC69671F0}" sibTransId="{6B4636E0-AF2D-4E04-82FE-D51F32BD6C9B}"/>
    <dgm:cxn modelId="{1898A3C0-4458-4C88-81A7-081AAA5BE4C8}" type="presOf" srcId="{E0E1D754-3FDD-4435-8700-158E90F285A7}" destId="{878C2284-D8EC-4873-8275-A9D1B076715D}" srcOrd="1" destOrd="0" presId="urn:microsoft.com/office/officeart/2005/8/layout/orgChart1"/>
    <dgm:cxn modelId="{B3BA71A5-4DA7-4BE5-B60A-70E4BB5F8634}" type="presOf" srcId="{87D2C987-D604-48E7-AF29-EADBA57FEBAC}" destId="{90372ECB-D5F7-4F67-ADB9-1407FD832FFF}" srcOrd="0" destOrd="0" presId="urn:microsoft.com/office/officeart/2005/8/layout/orgChart1"/>
    <dgm:cxn modelId="{FA6202CD-76A0-49D7-A514-6D09056D79D8}" type="presOf" srcId="{FE7A1A81-F1ED-4076-ADA6-BC3E746D114D}" destId="{3980DB7E-0DC7-4BF8-A665-A5C382F900FF}" srcOrd="0" destOrd="0" presId="urn:microsoft.com/office/officeart/2005/8/layout/orgChart1"/>
    <dgm:cxn modelId="{3C742225-6F07-4F14-AD6C-54E504F72934}" srcId="{F7794120-E44B-4891-8CB5-F4861B457654}" destId="{699DC511-7436-46E3-9516-1C6D8F55834C}" srcOrd="0" destOrd="0" parTransId="{9F0ACBA9-841C-4296-A028-4A42516F35D9}" sibTransId="{52FC2EE3-5EB8-4416-96A6-8326E0BFF068}"/>
    <dgm:cxn modelId="{F651ED9C-9021-4619-9ACD-D49217C7FE44}" srcId="{C294AA43-20CF-40AC-8ACF-D3583C31F2EF}" destId="{87D2C987-D604-48E7-AF29-EADBA57FEBAC}" srcOrd="1" destOrd="0" parTransId="{85A3FB63-BFCD-4663-B3A6-5F8AAE2B0850}" sibTransId="{B14BE1B4-2F22-4EBB-9544-45B7002B2CBA}"/>
    <dgm:cxn modelId="{3D0E2C0D-FA15-4A02-BF12-9D518BC5D903}" srcId="{F7794120-E44B-4891-8CB5-F4861B457654}" destId="{52304AB3-AFED-49D1-B783-A19452A84F45}" srcOrd="3" destOrd="0" parTransId="{9C4CEF9D-E00E-40E5-8E16-9B65D85899BB}" sibTransId="{E8302578-4FEC-4738-A541-4DE2E525A0A1}"/>
    <dgm:cxn modelId="{F9986730-AD18-41FB-AC21-A8B99637CAE7}" type="presOf" srcId="{8694D61E-6D7E-48DD-8546-6B10D16AE7DB}" destId="{0FD0025E-F018-445B-B0B4-55FC941EA4D8}" srcOrd="0" destOrd="0" presId="urn:microsoft.com/office/officeart/2005/8/layout/orgChart1"/>
    <dgm:cxn modelId="{7431A35D-48A8-443D-BA4C-334BB3BA6F0F}" type="presOf" srcId="{C1B6AE1D-680D-4977-B862-F7F099C721D2}" destId="{AC596528-C5DB-4F64-9562-76696F0090A4}" srcOrd="1" destOrd="0" presId="urn:microsoft.com/office/officeart/2005/8/layout/orgChart1"/>
    <dgm:cxn modelId="{4663E713-8E41-46F0-84AB-3951BDD27496}" type="presOf" srcId="{0A191BCE-46C7-4D12-B89D-C3FD9530A88E}" destId="{AB1B09EF-B838-4BAD-9A18-34F1E0D302A0}" srcOrd="1" destOrd="0" presId="urn:microsoft.com/office/officeart/2005/8/layout/orgChart1"/>
    <dgm:cxn modelId="{B870C325-2489-4F67-BB99-D1FCBF144C35}" type="presOf" srcId="{4EA12DE9-0B34-4C42-9184-6881CB6FA662}" destId="{A6C25744-2DDC-4451-872A-5E2ED7126AF9}" srcOrd="0" destOrd="0" presId="urn:microsoft.com/office/officeart/2005/8/layout/orgChart1"/>
    <dgm:cxn modelId="{9923928E-304F-4597-8C12-1C6842FEF294}" type="presOf" srcId="{DE8547FD-9D9F-4D36-B87F-4A9094C41316}" destId="{1E4A68D2-B32C-4B92-978A-283087CCEB3F}" srcOrd="1" destOrd="0" presId="urn:microsoft.com/office/officeart/2005/8/layout/orgChart1"/>
    <dgm:cxn modelId="{0AC8E931-2027-4CA3-B2EA-58128B9ADA75}" type="presOf" srcId="{BB94EF50-7346-46EF-A9D2-AFDDC69671F0}" destId="{A1A7B55F-8F58-44A0-861A-15F45C421091}" srcOrd="0" destOrd="0" presId="urn:microsoft.com/office/officeart/2005/8/layout/orgChart1"/>
    <dgm:cxn modelId="{81B8CF8D-C21B-419A-A6C5-A5B36477F2D9}" type="presOf" srcId="{BFB4D1CD-F8D8-4CE6-9C2E-34D3DAFF97BA}" destId="{120D00A9-116E-4DC5-A911-BCE8B87FC41C}" srcOrd="1" destOrd="0" presId="urn:microsoft.com/office/officeart/2005/8/layout/orgChart1"/>
    <dgm:cxn modelId="{2F9A09D6-A7FD-4332-82E9-AE886C08C769}" type="presOf" srcId="{EECBBB6E-A275-4280-94D5-1E6D1E75F1EF}" destId="{DC3B9855-1E41-43A0-B377-3C37A7DD864B}" srcOrd="1" destOrd="0" presId="urn:microsoft.com/office/officeart/2005/8/layout/orgChart1"/>
    <dgm:cxn modelId="{CB54990B-9A26-446D-A25A-4059C8BC66CD}" type="presOf" srcId="{BE03010C-6F97-4EF4-817C-6E923BF57CE3}" destId="{4F01D7AB-B8D8-4CA2-A1FD-665DBDFCCC21}" srcOrd="0" destOrd="0" presId="urn:microsoft.com/office/officeart/2005/8/layout/orgChart1"/>
    <dgm:cxn modelId="{81BDCCCA-15D1-423A-A93E-F4FF9775D03D}" srcId="{BFB4D1CD-F8D8-4CE6-9C2E-34D3DAFF97BA}" destId="{F9D4D751-4BCB-4257-A4EC-702075AB1D3D}" srcOrd="2" destOrd="0" parTransId="{CDD29985-C522-43B2-AAEB-002A5DF0E605}" sibTransId="{54D636A5-B672-4E40-BA65-B9691FC8BFD6}"/>
    <dgm:cxn modelId="{724202D2-2253-4329-8D0A-AF73236D5E48}" srcId="{C02A3537-3A3F-47D2-9B02-ADD74854BB06}" destId="{C1B6AE1D-680D-4977-B862-F7F099C721D2}" srcOrd="0" destOrd="0" parTransId="{D421A638-3303-45B9-A68E-28D7DF8F9389}" sibTransId="{502219F8-EBF7-4549-9C22-81D62A9D5B11}"/>
    <dgm:cxn modelId="{AAB14896-0DD5-4FAE-A6B2-3683799FE40B}" srcId="{BFB4D1CD-F8D8-4CE6-9C2E-34D3DAFF97BA}" destId="{3A91B654-E094-4594-888B-BFB169FA725B}" srcOrd="1" destOrd="0" parTransId="{E11C109E-6189-42BB-8E74-E9AA25183E43}" sibTransId="{16488FE8-A7F2-49B2-8A0B-A7437993CA97}"/>
    <dgm:cxn modelId="{D2192849-5F4A-47C6-969B-5639FA95AC38}" type="presOf" srcId="{F7794120-E44B-4891-8CB5-F4861B457654}" destId="{9CCCD500-A3C8-452A-B37B-B006CEEC6CB7}" srcOrd="0" destOrd="0" presId="urn:microsoft.com/office/officeart/2005/8/layout/orgChart1"/>
    <dgm:cxn modelId="{7EFA49EB-C7F3-443E-B35E-0F50F1D207E4}" type="presOf" srcId="{0DE97858-CC3A-40FE-AB81-CB9F19B0FE0A}" destId="{01BD8EA1-82F3-4ADC-9153-BBA1B4FCAACD}" srcOrd="0" destOrd="0" presId="urn:microsoft.com/office/officeart/2005/8/layout/orgChart1"/>
    <dgm:cxn modelId="{A6CE93E1-EB3C-4CBB-BC46-DAFA53269701}" srcId="{87D2C987-D604-48E7-AF29-EADBA57FEBAC}" destId="{9315794E-2692-4A51-9407-5278BDF5669F}" srcOrd="0" destOrd="0" parTransId="{0B2ED630-5746-45B9-8A81-49DAF2584EA8}" sibTransId="{8193326E-7786-4964-B4FA-D67753707AEF}"/>
    <dgm:cxn modelId="{DEDAAA46-6A2B-4021-AB11-6AE18A4A4F21}" srcId="{87D2C987-D604-48E7-AF29-EADBA57FEBAC}" destId="{098B8322-E2AD-4BEB-AE84-EF0D67530DB3}" srcOrd="2" destOrd="0" parTransId="{B5C5D0B8-31AA-45B8-80F7-6D3AB9C36659}" sibTransId="{A24EEAE5-04B5-4F05-A871-EAA5CCF43EC7}"/>
    <dgm:cxn modelId="{92C49647-8CE3-44DC-9A72-B4A6D892AC14}" type="presOf" srcId="{C1B6AE1D-680D-4977-B862-F7F099C721D2}" destId="{D478F682-2022-47B6-97AE-E5BAC47C7462}" srcOrd="0" destOrd="0" presId="urn:microsoft.com/office/officeart/2005/8/layout/orgChart1"/>
    <dgm:cxn modelId="{E62C55FE-6572-4931-B29F-5B297C87A330}" type="presOf" srcId="{3F444FEE-A368-41AC-A269-E108E37A033C}" destId="{AE918890-1986-44BE-AF06-3928EC9102D7}" srcOrd="0" destOrd="0" presId="urn:microsoft.com/office/officeart/2005/8/layout/orgChart1"/>
    <dgm:cxn modelId="{E1AE164B-0C10-478F-8B44-255E97C471BC}" type="presOf" srcId="{E860D1B3-DF17-465E-8A55-AAA866FB79C0}" destId="{FCFEED16-17B0-4075-9C13-A6FF055C361C}" srcOrd="0" destOrd="0" presId="urn:microsoft.com/office/officeart/2005/8/layout/orgChart1"/>
    <dgm:cxn modelId="{8AE7B583-0446-49F9-98FC-237B63654789}" srcId="{699DC511-7436-46E3-9516-1C6D8F55834C}" destId="{5ADB7C36-A125-438D-9FD5-3B0040D9E1E1}" srcOrd="1" destOrd="0" parTransId="{4F86C32D-9EE0-4BF2-A9B3-E232B14E23A3}" sibTransId="{2D66A694-81CB-45AA-BE6B-D1A1A432D041}"/>
    <dgm:cxn modelId="{D4546FB1-3174-4121-9AA2-1387575CC823}" srcId="{BFB4D1CD-F8D8-4CE6-9C2E-34D3DAFF97BA}" destId="{6283F683-42A7-4A59-BFD8-B1BA8AF672DB}" srcOrd="3" destOrd="0" parTransId="{A871DED4-2029-4E2A-958C-69B0E41A2AA9}" sibTransId="{22285539-0094-4577-B39C-20017BCB748D}"/>
    <dgm:cxn modelId="{3EBDFF75-44BE-47F1-A31B-0140B005FA05}" srcId="{4EA12DE9-0B34-4C42-9184-6881CB6FA662}" destId="{F7794120-E44B-4891-8CB5-F4861B457654}" srcOrd="1" destOrd="0" parTransId="{5C6B8EE1-8083-4BD4-8AF9-26FE37FBCBA6}" sibTransId="{996EDCDE-0807-448F-A2B9-6FBD2D033799}"/>
    <dgm:cxn modelId="{3A46DCE2-C985-432B-AE46-696C8072775C}" type="presOf" srcId="{BE03010C-6F97-4EF4-817C-6E923BF57CE3}" destId="{D1737AA9-3F88-40AE-9B95-E7E693B3D111}" srcOrd="1" destOrd="0" presId="urn:microsoft.com/office/officeart/2005/8/layout/orgChart1"/>
    <dgm:cxn modelId="{F810C14D-C37C-47A4-9423-B8E7E37BC1C9}" srcId="{AE8D375C-55D9-42A8-B830-D94A66ACD0B2}" destId="{C035FCD8-C282-48EC-B52B-4577216F21E5}" srcOrd="1" destOrd="0" parTransId="{CA2A71C9-9BA7-4240-BB22-F3FBFAED9D2E}" sibTransId="{1EC72FBA-E2B7-41AD-9FD2-0E2159843581}"/>
    <dgm:cxn modelId="{59B70051-B712-4F6C-A75B-537D2ABB2FF0}" srcId="{D899767B-D3D4-48F1-8F26-EBEAD4A38598}" destId="{EECBBB6E-A275-4280-94D5-1E6D1E75F1EF}" srcOrd="3" destOrd="0" parTransId="{EF2936E2-13AF-49D1-9883-7B511FB2D9B1}" sibTransId="{601F8730-11A7-4186-A655-9394F05B1C7F}"/>
    <dgm:cxn modelId="{CC0C5316-A9F2-4ADD-B2FA-90C268F8F52E}" type="presOf" srcId="{BFB4D1CD-F8D8-4CE6-9C2E-34D3DAFF97BA}" destId="{0AD2DE87-C140-497F-A4E9-DE7D6788AD62}" srcOrd="0" destOrd="0" presId="urn:microsoft.com/office/officeart/2005/8/layout/orgChart1"/>
    <dgm:cxn modelId="{D7B9DB46-4087-4780-8633-F5FFED27A838}" srcId="{4EA12DE9-0B34-4C42-9184-6881CB6FA662}" destId="{0CFBC4E7-BE60-430A-9104-E2EA776B74AD}" srcOrd="0" destOrd="0" parTransId="{4DFC13F8-0C95-456E-A349-BE4FB0566BE9}" sibTransId="{83054923-8F6C-4051-9CE2-402D05856BCF}"/>
    <dgm:cxn modelId="{96382ACA-525F-4CE4-B963-42A18071AC5D}" type="presOf" srcId="{C656E73B-62CC-49F1-9467-0C4B5998C22F}" destId="{C5273EDA-5221-44B8-A18C-5C1AC823FED4}" srcOrd="1" destOrd="0" presId="urn:microsoft.com/office/officeart/2005/8/layout/orgChart1"/>
    <dgm:cxn modelId="{24C9CCBE-CF8B-4CBE-99ED-8C32FA2170B5}" srcId="{BFB4D1CD-F8D8-4CE6-9C2E-34D3DAFF97BA}" destId="{6A0CCBB7-C9A8-41FD-B9B5-06B13E02C8C1}" srcOrd="0" destOrd="0" parTransId="{51650C04-E463-4EC7-89F1-D0D7B7FAC51D}" sibTransId="{3B9C3513-46BE-45EE-8CC2-B696F1E50829}"/>
    <dgm:cxn modelId="{933BDD5A-C2DC-4B88-8E34-AF19973CDC18}" srcId="{EAD5A2CB-AC44-4F37-BE29-CF26182B5F01}" destId="{C656E73B-62CC-49F1-9467-0C4B5998C22F}" srcOrd="2" destOrd="0" parTransId="{A400AD61-22B9-409F-BA2D-C7C8309FEC2E}" sibTransId="{8E820163-F4F0-4F40-87BA-290C30016910}"/>
    <dgm:cxn modelId="{4A2A7A50-64AB-42AD-BB28-CA43EFBC753B}" type="presOf" srcId="{F981277B-CB4A-42B0-B2F8-2912502FC736}" destId="{E617FD27-6672-49F5-ABCC-B973CFEE2BE6}" srcOrd="1" destOrd="0" presId="urn:microsoft.com/office/officeart/2005/8/layout/orgChart1"/>
    <dgm:cxn modelId="{BA8CAE2B-28A5-41F3-BC59-992F9303E3A7}" type="presOf" srcId="{FA57B4D4-DECC-41B3-8339-F047DE62CB54}" destId="{B688DD00-1ECF-462C-9AB1-3A8C98FACE46}" srcOrd="0" destOrd="0" presId="urn:microsoft.com/office/officeart/2005/8/layout/orgChart1"/>
    <dgm:cxn modelId="{00E8E245-D010-46D1-9D8F-B00EE2115195}" type="presOf" srcId="{F2910AAF-AD72-4B02-B483-6978E7FC6F71}" destId="{9425A65A-F9FF-42D1-997F-1147F896F34D}" srcOrd="0" destOrd="0" presId="urn:microsoft.com/office/officeart/2005/8/layout/orgChart1"/>
    <dgm:cxn modelId="{19B74F3B-6F63-4061-B466-9B5337495E20}" srcId="{0CFBC4E7-BE60-430A-9104-E2EA776B74AD}" destId="{C02A3537-3A3F-47D2-9B02-ADD74854BB06}" srcOrd="1" destOrd="0" parTransId="{FE7A1A81-F1ED-4076-ADA6-BC3E746D114D}" sibTransId="{BA1F8064-91FE-42EF-ADCA-A71366967EEF}"/>
    <dgm:cxn modelId="{32F7787A-483D-4429-AEC6-6E89F51303CE}" srcId="{F7794120-E44B-4891-8CB5-F4861B457654}" destId="{EAD5A2CB-AC44-4F37-BE29-CF26182B5F01}" srcOrd="2" destOrd="0" parTransId="{E85DB8A3-8A67-4918-8558-75A9576D4200}" sibTransId="{A1B21F85-2A31-460D-8AD9-67B478D325E9}"/>
    <dgm:cxn modelId="{61DCAAA9-B064-489F-8F16-CC1DFE188E24}" type="presOf" srcId="{6283F683-42A7-4A59-BFD8-B1BA8AF672DB}" destId="{63D0C31C-AFEA-4335-B85F-8FE6084C7FCC}" srcOrd="0" destOrd="0" presId="urn:microsoft.com/office/officeart/2005/8/layout/orgChart1"/>
    <dgm:cxn modelId="{FE1E8621-9272-4500-8645-154099F89660}" type="presOf" srcId="{5ADB7C36-A125-438D-9FD5-3B0040D9E1E1}" destId="{3AFFABAE-8E96-4430-AA96-970DD26177E9}" srcOrd="1" destOrd="0" presId="urn:microsoft.com/office/officeart/2005/8/layout/orgChart1"/>
    <dgm:cxn modelId="{D976A495-B291-4CED-BD40-FE7D6A9E0FC4}" srcId="{699DC511-7436-46E3-9516-1C6D8F55834C}" destId="{4611AB73-BA7C-4224-8640-2D58CA2CEEEB}" srcOrd="3" destOrd="0" parTransId="{CDF62320-7369-4A99-B61C-F356228F6C9C}" sibTransId="{5E73A0F9-2619-4986-B014-E717804927BA}"/>
    <dgm:cxn modelId="{A9BDF446-A548-4E43-AED2-EAAAC0E7DD36}" type="presOf" srcId="{CDF62320-7369-4A99-B61C-F356228F6C9C}" destId="{36831AA1-7055-49B3-9D28-BF02D581CF61}" srcOrd="0" destOrd="0" presId="urn:microsoft.com/office/officeart/2005/8/layout/orgChart1"/>
    <dgm:cxn modelId="{32B33B2E-C015-4065-947B-6A3BA5D3B1DE}" type="presOf" srcId="{EF2936E2-13AF-49D1-9883-7B511FB2D9B1}" destId="{E50AF976-BF6C-4FCE-8F0E-30EB0B17F8BF}" srcOrd="0" destOrd="0" presId="urn:microsoft.com/office/officeart/2005/8/layout/orgChart1"/>
    <dgm:cxn modelId="{8421EB18-FFE6-4634-9CB0-9E4A1AB4DAAD}" type="presOf" srcId="{4B3F8F88-85F2-49BD-BB56-05357E52154E}" destId="{BB77FAA1-B278-45A0-8D0E-E31592F4A5DA}" srcOrd="0" destOrd="0" presId="urn:microsoft.com/office/officeart/2005/8/layout/orgChart1"/>
    <dgm:cxn modelId="{3A44849B-E814-4E40-B597-F98807695AE8}" type="presOf" srcId="{9C4CEF9D-E00E-40E5-8E16-9B65D85899BB}" destId="{9D918CE0-73EA-45EF-93A6-A2B1FBA52595}" srcOrd="0" destOrd="0" presId="urn:microsoft.com/office/officeart/2005/8/layout/orgChart1"/>
    <dgm:cxn modelId="{38E5AC69-4C65-4120-B7E2-A1C5A351CEDC}" type="presOf" srcId="{FA57B4D4-DECC-41B3-8339-F047DE62CB54}" destId="{9D6B7181-A762-4675-929F-97C993B5EEC4}" srcOrd="1" destOrd="0" presId="urn:microsoft.com/office/officeart/2005/8/layout/orgChart1"/>
    <dgm:cxn modelId="{4759671D-0E68-4573-AB4E-769DB7ACA8EC}" type="presOf" srcId="{81298973-9179-4767-A5CA-414D53A0A23A}" destId="{3514BEF8-0D07-4793-9D75-A164C020711D}" srcOrd="0" destOrd="0" presId="urn:microsoft.com/office/officeart/2005/8/layout/orgChart1"/>
    <dgm:cxn modelId="{E265823F-BA9F-40D4-BED2-66F77165F34F}" type="presOf" srcId="{CDD29985-C522-43B2-AAEB-002A5DF0E605}" destId="{56767F4F-2048-46D0-86A6-967AB24AB5BE}" srcOrd="0" destOrd="0" presId="urn:microsoft.com/office/officeart/2005/8/layout/orgChart1"/>
    <dgm:cxn modelId="{90A18409-17DD-430F-9F5E-3593C13EAF6E}" type="presOf" srcId="{D4620AA3-907B-4E65-A4ED-1D9D564086A0}" destId="{1B9CC377-8353-4878-8723-7E22905EAFBE}" srcOrd="0" destOrd="0" presId="urn:microsoft.com/office/officeart/2005/8/layout/orgChart1"/>
    <dgm:cxn modelId="{6499564A-DEE7-435A-873A-87E42C79BCD5}" type="presOf" srcId="{EC029036-37ED-4469-972E-D0B68860C5E6}" destId="{55D49E2A-1AA1-40C4-886C-3A56F7E33025}" srcOrd="0" destOrd="0" presId="urn:microsoft.com/office/officeart/2005/8/layout/orgChart1"/>
    <dgm:cxn modelId="{43F28104-C848-4952-A042-67936C44DB84}" srcId="{E0E1D754-3FDD-4435-8700-158E90F285A7}" destId="{FE305270-E766-4BDC-9CFB-5E39E966A3F1}" srcOrd="0" destOrd="0" parTransId="{FE7BBBCD-28FB-4CEE-B019-4BD413A9E3BD}" sibTransId="{230D98D0-3803-4A52-934F-26FEA4A87819}"/>
    <dgm:cxn modelId="{90112CC0-B597-47B5-9C51-4B5BA7226AC5}" srcId="{AE8D375C-55D9-42A8-B830-D94A66ACD0B2}" destId="{4B3F8F88-85F2-49BD-BB56-05357E52154E}" srcOrd="2" destOrd="0" parTransId="{81298973-9179-4767-A5CA-414D53A0A23A}" sibTransId="{D54E9F40-2252-49F4-8AE3-B5F3CEFEE89E}"/>
    <dgm:cxn modelId="{A2087641-0123-4A22-BF07-314BD3CE8FB0}" type="presOf" srcId="{C02A3537-3A3F-47D2-9B02-ADD74854BB06}" destId="{FB99A886-45E2-42F0-B49F-40F7073E7D92}" srcOrd="0" destOrd="0" presId="urn:microsoft.com/office/officeart/2005/8/layout/orgChart1"/>
    <dgm:cxn modelId="{537E93CE-634B-41AA-B5B1-46C4C3EEC7DA}" type="presOf" srcId="{9315794E-2692-4A51-9407-5278BDF5669F}" destId="{B95AD4AC-404F-4536-B706-C09D8F7043A2}" srcOrd="1" destOrd="0" presId="urn:microsoft.com/office/officeart/2005/8/layout/orgChart1"/>
    <dgm:cxn modelId="{40D52197-21AF-469C-B17F-EA8D20F0DCB1}" type="presOf" srcId="{C83021D7-3732-473A-AD4E-DC7BF2225854}" destId="{BCADC1F4-BBA1-457E-B4D1-82A57B48EFD1}" srcOrd="1" destOrd="0" presId="urn:microsoft.com/office/officeart/2005/8/layout/orgChart1"/>
    <dgm:cxn modelId="{AED66DEF-00A9-4C01-8ABD-A0E2EE6B2CE4}" type="presOf" srcId="{EECBBB6E-A275-4280-94D5-1E6D1E75F1EF}" destId="{31ABDF31-B765-43AE-BAFF-71A6A4864086}" srcOrd="0" destOrd="0" presId="urn:microsoft.com/office/officeart/2005/8/layout/orgChart1"/>
    <dgm:cxn modelId="{250AA1EC-974C-47E3-A2FE-690177ACD140}" type="presOf" srcId="{9F0ACBA9-841C-4296-A028-4A42516F35D9}" destId="{A8CB839D-15CA-413A-AB29-38A5BB83DE76}" srcOrd="0" destOrd="0" presId="urn:microsoft.com/office/officeart/2005/8/layout/orgChart1"/>
    <dgm:cxn modelId="{1A2027F0-E4E6-4A67-894B-B2B32EC042DA}" srcId="{F7794120-E44B-4891-8CB5-F4861B457654}" destId="{AE8D375C-55D9-42A8-B830-D94A66ACD0B2}" srcOrd="1" destOrd="0" parTransId="{DD49806C-6AE7-4799-8279-AFFA5D77DBB4}" sibTransId="{EB004ADB-5C68-4A27-8B7E-1B375991E3A1}"/>
    <dgm:cxn modelId="{FE64EA38-DFC8-42E0-8DFA-1A0BF9FFBE3E}" type="presOf" srcId="{C656E73B-62CC-49F1-9467-0C4B5998C22F}" destId="{1FD74137-2AE6-4C7A-B825-749F980D801A}" srcOrd="0" destOrd="0" presId="urn:microsoft.com/office/officeart/2005/8/layout/orgChart1"/>
    <dgm:cxn modelId="{178FA449-C1CF-4E6F-9FB4-E91E05DC0165}" type="presParOf" srcId="{A6C25744-2DDC-4451-872A-5E2ED7126AF9}" destId="{71DFD39F-67DD-4101-A0D9-B569744496A6}" srcOrd="0" destOrd="0" presId="urn:microsoft.com/office/officeart/2005/8/layout/orgChart1"/>
    <dgm:cxn modelId="{EF6C978E-7190-486F-AAFC-DF76C5D65FC2}" type="presParOf" srcId="{71DFD39F-67DD-4101-A0D9-B569744496A6}" destId="{231C528B-8935-4846-AD25-98CB8D82646E}" srcOrd="0" destOrd="0" presId="urn:microsoft.com/office/officeart/2005/8/layout/orgChart1"/>
    <dgm:cxn modelId="{F33C439D-7864-4325-8021-A52D0C256FE8}" type="presParOf" srcId="{231C528B-8935-4846-AD25-98CB8D82646E}" destId="{7EEDC1F9-FF38-4BDA-A6D8-3E2E3F31A969}" srcOrd="0" destOrd="0" presId="urn:microsoft.com/office/officeart/2005/8/layout/orgChart1"/>
    <dgm:cxn modelId="{B9FEF10E-1ABC-49BA-A22E-8D3BF1E21014}" type="presParOf" srcId="{231C528B-8935-4846-AD25-98CB8D82646E}" destId="{49D8B29E-0F2F-4D62-834F-3B52AE467BBA}" srcOrd="1" destOrd="0" presId="urn:microsoft.com/office/officeart/2005/8/layout/orgChart1"/>
    <dgm:cxn modelId="{08A330E1-004E-418A-8430-E16A4F0E5271}" type="presParOf" srcId="{71DFD39F-67DD-4101-A0D9-B569744496A6}" destId="{6C7BE604-2683-43C7-A09B-7192006968EB}" srcOrd="1" destOrd="0" presId="urn:microsoft.com/office/officeart/2005/8/layout/orgChart1"/>
    <dgm:cxn modelId="{617BE37C-86E5-4AA9-AE49-80A6714A30C2}" type="presParOf" srcId="{6C7BE604-2683-43C7-A09B-7192006968EB}" destId="{3F400971-8565-49EC-A67F-6F9103E5D6CD}" srcOrd="0" destOrd="0" presId="urn:microsoft.com/office/officeart/2005/8/layout/orgChart1"/>
    <dgm:cxn modelId="{B1A3D47A-1E6E-4927-9B64-9C9E70F51729}" type="presParOf" srcId="{6C7BE604-2683-43C7-A09B-7192006968EB}" destId="{F3B82F70-925C-4BA9-8672-5DEC61B3E696}" srcOrd="1" destOrd="0" presId="urn:microsoft.com/office/officeart/2005/8/layout/orgChart1"/>
    <dgm:cxn modelId="{3B2EE63B-8143-4022-A8A0-E8FF15E67093}" type="presParOf" srcId="{F3B82F70-925C-4BA9-8672-5DEC61B3E696}" destId="{69D85527-9E53-4E4D-AC19-9BAD6E8075B1}" srcOrd="0" destOrd="0" presId="urn:microsoft.com/office/officeart/2005/8/layout/orgChart1"/>
    <dgm:cxn modelId="{883CAFFE-D4E8-4629-9150-33E63040FC92}" type="presParOf" srcId="{69D85527-9E53-4E4D-AC19-9BAD6E8075B1}" destId="{6D90E0C3-DCC7-40CD-AFE6-C869E2034B62}" srcOrd="0" destOrd="0" presId="urn:microsoft.com/office/officeart/2005/8/layout/orgChart1"/>
    <dgm:cxn modelId="{C79A37D4-8F99-4256-B774-876CA8E0C0A5}" type="presParOf" srcId="{69D85527-9E53-4E4D-AC19-9BAD6E8075B1}" destId="{878C2284-D8EC-4873-8275-A9D1B076715D}" srcOrd="1" destOrd="0" presId="urn:microsoft.com/office/officeart/2005/8/layout/orgChart1"/>
    <dgm:cxn modelId="{DDFBCDCD-B2D3-4536-BA07-29BADC82BBEC}" type="presParOf" srcId="{F3B82F70-925C-4BA9-8672-5DEC61B3E696}" destId="{14D48080-7EC1-4093-9171-A62BDF081BA5}" srcOrd="1" destOrd="0" presId="urn:microsoft.com/office/officeart/2005/8/layout/orgChart1"/>
    <dgm:cxn modelId="{AE166156-FF2D-4C34-AC56-CEA122F73162}" type="presParOf" srcId="{14D48080-7EC1-4093-9171-A62BDF081BA5}" destId="{4BD53E7E-C3D3-4A80-80E8-06B4978123B4}" srcOrd="0" destOrd="0" presId="urn:microsoft.com/office/officeart/2005/8/layout/orgChart1"/>
    <dgm:cxn modelId="{1362F8CD-FB1B-4AF5-8528-393C25FD904C}" type="presParOf" srcId="{14D48080-7EC1-4093-9171-A62BDF081BA5}" destId="{7334BD49-0D41-4F8B-9193-31337AE31342}" srcOrd="1" destOrd="0" presId="urn:microsoft.com/office/officeart/2005/8/layout/orgChart1"/>
    <dgm:cxn modelId="{62CECA7B-F35E-4F36-A1F2-9ECE2ADAE061}" type="presParOf" srcId="{7334BD49-0D41-4F8B-9193-31337AE31342}" destId="{1A974FB4-9CEC-4311-BDBA-698673FCF9D6}" srcOrd="0" destOrd="0" presId="urn:microsoft.com/office/officeart/2005/8/layout/orgChart1"/>
    <dgm:cxn modelId="{83E82E3B-EEDE-4AE7-8E7B-326D4F2EBB31}" type="presParOf" srcId="{1A974FB4-9CEC-4311-BDBA-698673FCF9D6}" destId="{4DF69E10-4324-4642-9220-ACC04354FBD3}" srcOrd="0" destOrd="0" presId="urn:microsoft.com/office/officeart/2005/8/layout/orgChart1"/>
    <dgm:cxn modelId="{ED8E6DF8-AACE-4345-B67E-AB75C0C126CE}" type="presParOf" srcId="{1A974FB4-9CEC-4311-BDBA-698673FCF9D6}" destId="{94881BF7-6CDC-42AE-B596-D410BDE63A75}" srcOrd="1" destOrd="0" presId="urn:microsoft.com/office/officeart/2005/8/layout/orgChart1"/>
    <dgm:cxn modelId="{714267EC-E666-46AC-BA27-DD425CC07527}" type="presParOf" srcId="{7334BD49-0D41-4F8B-9193-31337AE31342}" destId="{AA0B1181-F969-4684-A8D8-5DDFABB64F22}" srcOrd="1" destOrd="0" presId="urn:microsoft.com/office/officeart/2005/8/layout/orgChart1"/>
    <dgm:cxn modelId="{5CB6F4DF-1174-4ECA-A02F-89C00EEAA962}" type="presParOf" srcId="{7334BD49-0D41-4F8B-9193-31337AE31342}" destId="{18386D9D-37AA-4656-AC9E-868263DF01C1}" srcOrd="2" destOrd="0" presId="urn:microsoft.com/office/officeart/2005/8/layout/orgChart1"/>
    <dgm:cxn modelId="{F57176F2-B748-43AB-8005-AD13493940B6}" type="presParOf" srcId="{14D48080-7EC1-4093-9171-A62BDF081BA5}" destId="{508A1AD7-4A36-4AC8-BAD6-C8D93D62540B}" srcOrd="2" destOrd="0" presId="urn:microsoft.com/office/officeart/2005/8/layout/orgChart1"/>
    <dgm:cxn modelId="{94C24072-C05B-4F80-A33B-2A9EFC8746F4}" type="presParOf" srcId="{14D48080-7EC1-4093-9171-A62BDF081BA5}" destId="{CC3CAA40-98A7-4EBC-840C-8658920D2227}" srcOrd="3" destOrd="0" presId="urn:microsoft.com/office/officeart/2005/8/layout/orgChart1"/>
    <dgm:cxn modelId="{46D7BBC9-2911-4845-AD78-CBF6E6A53535}" type="presParOf" srcId="{CC3CAA40-98A7-4EBC-840C-8658920D2227}" destId="{689D9B1D-4170-4F18-A04A-18F86E462623}" srcOrd="0" destOrd="0" presId="urn:microsoft.com/office/officeart/2005/8/layout/orgChart1"/>
    <dgm:cxn modelId="{21525CAC-59D6-43D6-AF06-EEE3DB68E0CA}" type="presParOf" srcId="{689D9B1D-4170-4F18-A04A-18F86E462623}" destId="{5A9E9EF0-6F46-4AD4-AC74-2E014D6CFEB9}" srcOrd="0" destOrd="0" presId="urn:microsoft.com/office/officeart/2005/8/layout/orgChart1"/>
    <dgm:cxn modelId="{23F8BBEB-0EC9-4F5A-AE75-CF5FB64C77D1}" type="presParOf" srcId="{689D9B1D-4170-4F18-A04A-18F86E462623}" destId="{BCADC1F4-BBA1-457E-B4D1-82A57B48EFD1}" srcOrd="1" destOrd="0" presId="urn:microsoft.com/office/officeart/2005/8/layout/orgChart1"/>
    <dgm:cxn modelId="{D365C8EB-C222-45B6-994B-A9F2231AAF79}" type="presParOf" srcId="{CC3CAA40-98A7-4EBC-840C-8658920D2227}" destId="{CBD6CD32-DED2-4CEB-8B77-CCBD2CF66EF8}" srcOrd="1" destOrd="0" presId="urn:microsoft.com/office/officeart/2005/8/layout/orgChart1"/>
    <dgm:cxn modelId="{2572CF53-FCB7-46D3-8067-76E90CC4B664}" type="presParOf" srcId="{CC3CAA40-98A7-4EBC-840C-8658920D2227}" destId="{5E2D7D25-4EC6-402F-A022-70E641B6D431}" srcOrd="2" destOrd="0" presId="urn:microsoft.com/office/officeart/2005/8/layout/orgChart1"/>
    <dgm:cxn modelId="{6B5E2010-B8A5-4CD8-9326-B5B3A29C59AB}" type="presParOf" srcId="{14D48080-7EC1-4093-9171-A62BDF081BA5}" destId="{F4097321-1AAA-4512-B7AE-86FBF93A2150}" srcOrd="4" destOrd="0" presId="urn:microsoft.com/office/officeart/2005/8/layout/orgChart1"/>
    <dgm:cxn modelId="{E96F59B9-5E69-440F-8E5A-6AFBDB9F06D3}" type="presParOf" srcId="{14D48080-7EC1-4093-9171-A62BDF081BA5}" destId="{F65F44F1-93A6-418E-8EBC-E2F5C0CBC26A}" srcOrd="5" destOrd="0" presId="urn:microsoft.com/office/officeart/2005/8/layout/orgChart1"/>
    <dgm:cxn modelId="{A50F5BF4-1B0F-42C8-A85C-D5B11E1E69AF}" type="presParOf" srcId="{F65F44F1-93A6-418E-8EBC-E2F5C0CBC26A}" destId="{5BA7EE2E-34E3-4CEF-8431-1C263E10C56B}" srcOrd="0" destOrd="0" presId="urn:microsoft.com/office/officeart/2005/8/layout/orgChart1"/>
    <dgm:cxn modelId="{28D073F7-4568-488E-AC52-2D2DB37C52B3}" type="presParOf" srcId="{5BA7EE2E-34E3-4CEF-8431-1C263E10C56B}" destId="{673E9A86-A915-43C7-9D0B-D610243C19B1}" srcOrd="0" destOrd="0" presId="urn:microsoft.com/office/officeart/2005/8/layout/orgChart1"/>
    <dgm:cxn modelId="{A7FD6C87-A29C-4691-908A-719CBDE2F0A1}" type="presParOf" srcId="{5BA7EE2E-34E3-4CEF-8431-1C263E10C56B}" destId="{1E4A68D2-B32C-4B92-978A-283087CCEB3F}" srcOrd="1" destOrd="0" presId="urn:microsoft.com/office/officeart/2005/8/layout/orgChart1"/>
    <dgm:cxn modelId="{AFCF9407-8788-41CB-96F1-8014BC7E008C}" type="presParOf" srcId="{F65F44F1-93A6-418E-8EBC-E2F5C0CBC26A}" destId="{10B0B0E8-86E3-432D-869A-E57B58B1C680}" srcOrd="1" destOrd="0" presId="urn:microsoft.com/office/officeart/2005/8/layout/orgChart1"/>
    <dgm:cxn modelId="{7013B99A-0694-4468-8AC3-7FCCA1165903}" type="presParOf" srcId="{F65F44F1-93A6-418E-8EBC-E2F5C0CBC26A}" destId="{59DA7DB3-FB77-42D9-8CB3-F38693B7AFFD}" srcOrd="2" destOrd="0" presId="urn:microsoft.com/office/officeart/2005/8/layout/orgChart1"/>
    <dgm:cxn modelId="{169BF5D5-23FF-4D77-A1E5-5F42FCF04585}" type="presParOf" srcId="{14D48080-7EC1-4093-9171-A62BDF081BA5}" destId="{1D59290A-1A7D-436E-BA73-B9E650598FC5}" srcOrd="6" destOrd="0" presId="urn:microsoft.com/office/officeart/2005/8/layout/orgChart1"/>
    <dgm:cxn modelId="{B968807E-8301-405B-9DE9-90AAE9B2CCE7}" type="presParOf" srcId="{14D48080-7EC1-4093-9171-A62BDF081BA5}" destId="{8D701723-2677-49DB-BB27-C786B4FEA571}" srcOrd="7" destOrd="0" presId="urn:microsoft.com/office/officeart/2005/8/layout/orgChart1"/>
    <dgm:cxn modelId="{A670D379-AE27-424C-AEB9-C8BACD204348}" type="presParOf" srcId="{8D701723-2677-49DB-BB27-C786B4FEA571}" destId="{5FC28C03-D39D-4D3E-AE88-D186B67CC238}" srcOrd="0" destOrd="0" presId="urn:microsoft.com/office/officeart/2005/8/layout/orgChart1"/>
    <dgm:cxn modelId="{A108F51E-B2FD-4A97-AD0C-25C720C62936}" type="presParOf" srcId="{5FC28C03-D39D-4D3E-AE88-D186B67CC238}" destId="{F1E51D5F-93A2-4EEC-A0A5-8AE7D04A54F7}" srcOrd="0" destOrd="0" presId="urn:microsoft.com/office/officeart/2005/8/layout/orgChart1"/>
    <dgm:cxn modelId="{E455BECE-E09D-4081-BC53-9621EE4CF26E}" type="presParOf" srcId="{5FC28C03-D39D-4D3E-AE88-D186B67CC238}" destId="{1F88BDA8-BFE6-490A-B2B1-91BC97D21519}" srcOrd="1" destOrd="0" presId="urn:microsoft.com/office/officeart/2005/8/layout/orgChart1"/>
    <dgm:cxn modelId="{04191ED0-7934-4CB7-B1ED-FFD36BAF365D}" type="presParOf" srcId="{8D701723-2677-49DB-BB27-C786B4FEA571}" destId="{2A490D63-B32C-49F0-9EC8-EF470797D1A8}" srcOrd="1" destOrd="0" presId="urn:microsoft.com/office/officeart/2005/8/layout/orgChart1"/>
    <dgm:cxn modelId="{FA8A95E9-FF93-4531-B127-6D4EAB5A5987}" type="presParOf" srcId="{8D701723-2677-49DB-BB27-C786B4FEA571}" destId="{6AFB9041-6516-4B1C-8695-92CC678DFB99}" srcOrd="2" destOrd="0" presId="urn:microsoft.com/office/officeart/2005/8/layout/orgChart1"/>
    <dgm:cxn modelId="{767C32FF-F1FF-4C77-8431-7046F61F1C91}" type="presParOf" srcId="{F3B82F70-925C-4BA9-8672-5DEC61B3E696}" destId="{EC1B38F1-B479-4C41-9623-0F7C6D829570}" srcOrd="2" destOrd="0" presId="urn:microsoft.com/office/officeart/2005/8/layout/orgChart1"/>
    <dgm:cxn modelId="{AAFB674F-0D72-4FE4-B09A-5675322E9D2B}" type="presParOf" srcId="{6C7BE604-2683-43C7-A09B-7192006968EB}" destId="{3980DB7E-0DC7-4BF8-A665-A5C382F900FF}" srcOrd="2" destOrd="0" presId="urn:microsoft.com/office/officeart/2005/8/layout/orgChart1"/>
    <dgm:cxn modelId="{6B92C43F-572A-4680-A88A-949259D702AA}" type="presParOf" srcId="{6C7BE604-2683-43C7-A09B-7192006968EB}" destId="{547F6620-290F-447F-B679-446F8DCEB4A8}" srcOrd="3" destOrd="0" presId="urn:microsoft.com/office/officeart/2005/8/layout/orgChart1"/>
    <dgm:cxn modelId="{4C6289C7-3F0B-4639-8F42-1E3B0AF6624C}" type="presParOf" srcId="{547F6620-290F-447F-B679-446F8DCEB4A8}" destId="{FD43786D-5960-416A-8354-BDA2FA60A61E}" srcOrd="0" destOrd="0" presId="urn:microsoft.com/office/officeart/2005/8/layout/orgChart1"/>
    <dgm:cxn modelId="{67BED161-D39C-4981-944B-A5F817D76E55}" type="presParOf" srcId="{FD43786D-5960-416A-8354-BDA2FA60A61E}" destId="{FB99A886-45E2-42F0-B49F-40F7073E7D92}" srcOrd="0" destOrd="0" presId="urn:microsoft.com/office/officeart/2005/8/layout/orgChart1"/>
    <dgm:cxn modelId="{ED883DF3-9067-4EE6-8C4E-43D844322C63}" type="presParOf" srcId="{FD43786D-5960-416A-8354-BDA2FA60A61E}" destId="{7ECA5F37-C883-487D-8E05-B47097465B99}" srcOrd="1" destOrd="0" presId="urn:microsoft.com/office/officeart/2005/8/layout/orgChart1"/>
    <dgm:cxn modelId="{D9BCEC07-B194-489A-AC36-88DFFE29E0AE}" type="presParOf" srcId="{547F6620-290F-447F-B679-446F8DCEB4A8}" destId="{57BE02CE-F987-462B-8132-27DEB3A689E7}" srcOrd="1" destOrd="0" presId="urn:microsoft.com/office/officeart/2005/8/layout/orgChart1"/>
    <dgm:cxn modelId="{BA311F3C-A66C-4EFD-BB6F-8FCC014F0DBF}" type="presParOf" srcId="{57BE02CE-F987-462B-8132-27DEB3A689E7}" destId="{580DD130-0184-484F-9041-99D88F538666}" srcOrd="0" destOrd="0" presId="urn:microsoft.com/office/officeart/2005/8/layout/orgChart1"/>
    <dgm:cxn modelId="{7DB47AF0-4C39-4F3A-883B-DB325BF41260}" type="presParOf" srcId="{57BE02CE-F987-462B-8132-27DEB3A689E7}" destId="{8755E328-D727-441D-A9E3-04BBF8B4A439}" srcOrd="1" destOrd="0" presId="urn:microsoft.com/office/officeart/2005/8/layout/orgChart1"/>
    <dgm:cxn modelId="{A81EDC9C-D309-49C4-8A7A-9CCD1838FB4B}" type="presParOf" srcId="{8755E328-D727-441D-A9E3-04BBF8B4A439}" destId="{174094B8-0907-4C12-B1AD-8312C2A5EBE7}" srcOrd="0" destOrd="0" presId="urn:microsoft.com/office/officeart/2005/8/layout/orgChart1"/>
    <dgm:cxn modelId="{602227C0-0F44-4ADA-BBC9-82E8F7CE4642}" type="presParOf" srcId="{174094B8-0907-4C12-B1AD-8312C2A5EBE7}" destId="{D478F682-2022-47B6-97AE-E5BAC47C7462}" srcOrd="0" destOrd="0" presId="urn:microsoft.com/office/officeart/2005/8/layout/orgChart1"/>
    <dgm:cxn modelId="{B3C8A99C-F4E5-40C5-ADD1-D06D2B337936}" type="presParOf" srcId="{174094B8-0907-4C12-B1AD-8312C2A5EBE7}" destId="{AC596528-C5DB-4F64-9562-76696F0090A4}" srcOrd="1" destOrd="0" presId="urn:microsoft.com/office/officeart/2005/8/layout/orgChart1"/>
    <dgm:cxn modelId="{4A2A6B0C-AA6B-421A-BB78-BC76E89128FD}" type="presParOf" srcId="{8755E328-D727-441D-A9E3-04BBF8B4A439}" destId="{A776CFC2-6821-4C88-BFA1-256A258675AB}" srcOrd="1" destOrd="0" presId="urn:microsoft.com/office/officeart/2005/8/layout/orgChart1"/>
    <dgm:cxn modelId="{4B27B6F9-3BCF-4FD3-BB2D-EC7421C889B5}" type="presParOf" srcId="{8755E328-D727-441D-A9E3-04BBF8B4A439}" destId="{74E6DBF4-55BD-4F05-B8D3-BC9E9F8922C5}" srcOrd="2" destOrd="0" presId="urn:microsoft.com/office/officeart/2005/8/layout/orgChart1"/>
    <dgm:cxn modelId="{8070EEA1-FAA6-40B5-A068-E1CC7146067C}" type="presParOf" srcId="{57BE02CE-F987-462B-8132-27DEB3A689E7}" destId="{55D49E2A-1AA1-40C4-886C-3A56F7E33025}" srcOrd="2" destOrd="0" presId="urn:microsoft.com/office/officeart/2005/8/layout/orgChart1"/>
    <dgm:cxn modelId="{644B1568-EFDE-4BB9-B9CB-B0D1CFBEFEDD}" type="presParOf" srcId="{57BE02CE-F987-462B-8132-27DEB3A689E7}" destId="{A1D02D53-6380-4180-A35C-2C81D9C826E8}" srcOrd="3" destOrd="0" presId="urn:microsoft.com/office/officeart/2005/8/layout/orgChart1"/>
    <dgm:cxn modelId="{00932706-29C9-4E37-9E70-02E5BB7F61DD}" type="presParOf" srcId="{A1D02D53-6380-4180-A35C-2C81D9C826E8}" destId="{70CC00B1-DE29-4B01-9458-C202EC981DA3}" srcOrd="0" destOrd="0" presId="urn:microsoft.com/office/officeart/2005/8/layout/orgChart1"/>
    <dgm:cxn modelId="{A4B3CFD0-3621-4CAC-AA05-597EBE1F0BEC}" type="presParOf" srcId="{70CC00B1-DE29-4B01-9458-C202EC981DA3}" destId="{1B9CC377-8353-4878-8723-7E22905EAFBE}" srcOrd="0" destOrd="0" presId="urn:microsoft.com/office/officeart/2005/8/layout/orgChart1"/>
    <dgm:cxn modelId="{75AF3700-5C1C-40BE-8999-EE900B20F727}" type="presParOf" srcId="{70CC00B1-DE29-4B01-9458-C202EC981DA3}" destId="{7CB47951-0E68-4E79-B8F7-A8178D7AD0BD}" srcOrd="1" destOrd="0" presId="urn:microsoft.com/office/officeart/2005/8/layout/orgChart1"/>
    <dgm:cxn modelId="{81EE70D8-C6DC-4AC7-A7D9-5E5FC2DF7701}" type="presParOf" srcId="{A1D02D53-6380-4180-A35C-2C81D9C826E8}" destId="{84FECCD4-3D12-4CF0-A410-EFF92D737680}" srcOrd="1" destOrd="0" presId="urn:microsoft.com/office/officeart/2005/8/layout/orgChart1"/>
    <dgm:cxn modelId="{3B4F8CB6-E831-453F-8BB5-F55A563EB0B9}" type="presParOf" srcId="{A1D02D53-6380-4180-A35C-2C81D9C826E8}" destId="{793BA719-23E0-4EEC-B109-BF1E1C2DED80}" srcOrd="2" destOrd="0" presId="urn:microsoft.com/office/officeart/2005/8/layout/orgChart1"/>
    <dgm:cxn modelId="{759C6403-9E7C-4316-9308-C5269EDCB07B}" type="presParOf" srcId="{547F6620-290F-447F-B679-446F8DCEB4A8}" destId="{167D9947-4687-4942-A9AA-E8BE17F8237A}" srcOrd="2" destOrd="0" presId="urn:microsoft.com/office/officeart/2005/8/layout/orgChart1"/>
    <dgm:cxn modelId="{55F14721-1AC9-40F3-BD0A-0DF941F171A6}" type="presParOf" srcId="{6C7BE604-2683-43C7-A09B-7192006968EB}" destId="{0FD0025E-F018-445B-B0B4-55FC941EA4D8}" srcOrd="4" destOrd="0" presId="urn:microsoft.com/office/officeart/2005/8/layout/orgChart1"/>
    <dgm:cxn modelId="{7242C6AC-28CC-4E89-90AD-DBD640585CB8}" type="presParOf" srcId="{6C7BE604-2683-43C7-A09B-7192006968EB}" destId="{FBFB7DC1-6BD1-4A50-90A6-4F259D7B9600}" srcOrd="5" destOrd="0" presId="urn:microsoft.com/office/officeart/2005/8/layout/orgChart1"/>
    <dgm:cxn modelId="{21EDF07D-C3F1-4D36-9646-0E0EBCF19ABF}" type="presParOf" srcId="{FBFB7DC1-6BD1-4A50-90A6-4F259D7B9600}" destId="{38AF4133-E701-439A-9387-D2205600E706}" srcOrd="0" destOrd="0" presId="urn:microsoft.com/office/officeart/2005/8/layout/orgChart1"/>
    <dgm:cxn modelId="{440C71A6-77CB-4C59-BA0C-ED62C765B2B9}" type="presParOf" srcId="{38AF4133-E701-439A-9387-D2205600E706}" destId="{0AD2DE87-C140-497F-A4E9-DE7D6788AD62}" srcOrd="0" destOrd="0" presId="urn:microsoft.com/office/officeart/2005/8/layout/orgChart1"/>
    <dgm:cxn modelId="{FFEF83DD-0EF4-4570-BBC0-A61676F217CF}" type="presParOf" srcId="{38AF4133-E701-439A-9387-D2205600E706}" destId="{120D00A9-116E-4DC5-A911-BCE8B87FC41C}" srcOrd="1" destOrd="0" presId="urn:microsoft.com/office/officeart/2005/8/layout/orgChart1"/>
    <dgm:cxn modelId="{4E1A9C10-3CB6-463B-A195-F675D50C6879}" type="presParOf" srcId="{FBFB7DC1-6BD1-4A50-90A6-4F259D7B9600}" destId="{5BC66EEC-9101-4BCC-B692-5C7100165603}" srcOrd="1" destOrd="0" presId="urn:microsoft.com/office/officeart/2005/8/layout/orgChart1"/>
    <dgm:cxn modelId="{A2D9B562-C6DD-49C0-A5DB-FD1CB4742F0D}" type="presParOf" srcId="{5BC66EEC-9101-4BCC-B692-5C7100165603}" destId="{E04292AB-A09A-4717-B5C5-7091B863D4CE}" srcOrd="0" destOrd="0" presId="urn:microsoft.com/office/officeart/2005/8/layout/orgChart1"/>
    <dgm:cxn modelId="{217B0AB4-244C-4B2D-9140-3A9D179C9D22}" type="presParOf" srcId="{5BC66EEC-9101-4BCC-B692-5C7100165603}" destId="{C9B481E6-2881-4AAF-A353-4C06729FDB18}" srcOrd="1" destOrd="0" presId="urn:microsoft.com/office/officeart/2005/8/layout/orgChart1"/>
    <dgm:cxn modelId="{24242FF3-9CC3-421E-97E4-4E8E48F04A59}" type="presParOf" srcId="{C9B481E6-2881-4AAF-A353-4C06729FDB18}" destId="{1C9F462C-4B19-4E77-AB8D-005B355BCB35}" srcOrd="0" destOrd="0" presId="urn:microsoft.com/office/officeart/2005/8/layout/orgChart1"/>
    <dgm:cxn modelId="{4D8ABAA0-725E-443A-B5B6-DE5C21B6886E}" type="presParOf" srcId="{1C9F462C-4B19-4E77-AB8D-005B355BCB35}" destId="{DAF7ACF8-0085-4F2F-BC2B-A44988BF2500}" srcOrd="0" destOrd="0" presId="urn:microsoft.com/office/officeart/2005/8/layout/orgChart1"/>
    <dgm:cxn modelId="{966E6D25-6C11-4237-9F83-00CDA0AF0634}" type="presParOf" srcId="{1C9F462C-4B19-4E77-AB8D-005B355BCB35}" destId="{9CB28189-0817-4153-AC96-CD41B2C4ECBB}" srcOrd="1" destOrd="0" presId="urn:microsoft.com/office/officeart/2005/8/layout/orgChart1"/>
    <dgm:cxn modelId="{8A82B5F7-5A9F-4FD8-88CD-20FF910ECC9F}" type="presParOf" srcId="{C9B481E6-2881-4AAF-A353-4C06729FDB18}" destId="{FC8841FD-D135-4508-9314-44740E68E012}" srcOrd="1" destOrd="0" presId="urn:microsoft.com/office/officeart/2005/8/layout/orgChart1"/>
    <dgm:cxn modelId="{F0C63761-C8BD-4BC9-85D2-50982C679E89}" type="presParOf" srcId="{C9B481E6-2881-4AAF-A353-4C06729FDB18}" destId="{7927EB35-158C-413B-9BEA-C3E35E0E9FBC}" srcOrd="2" destOrd="0" presId="urn:microsoft.com/office/officeart/2005/8/layout/orgChart1"/>
    <dgm:cxn modelId="{34BECE05-9053-42B4-8AC9-120B12B1E81A}" type="presParOf" srcId="{5BC66EEC-9101-4BCC-B692-5C7100165603}" destId="{2F6FE4E7-E932-4E06-86F8-2B054AF85861}" srcOrd="2" destOrd="0" presId="urn:microsoft.com/office/officeart/2005/8/layout/orgChart1"/>
    <dgm:cxn modelId="{CBEC81DD-A70A-4049-9900-613399C43BE1}" type="presParOf" srcId="{5BC66EEC-9101-4BCC-B692-5C7100165603}" destId="{AA405402-B29E-4F51-BDEB-2478529B73EB}" srcOrd="3" destOrd="0" presId="urn:microsoft.com/office/officeart/2005/8/layout/orgChart1"/>
    <dgm:cxn modelId="{BF1D1B96-24FB-47A8-9DDA-E189DF15051F}" type="presParOf" srcId="{AA405402-B29E-4F51-BDEB-2478529B73EB}" destId="{FB2B03A0-EA61-4D4E-AE77-00E4A6422837}" srcOrd="0" destOrd="0" presId="urn:microsoft.com/office/officeart/2005/8/layout/orgChart1"/>
    <dgm:cxn modelId="{32AC842A-96E6-4743-81BE-E5D742A10530}" type="presParOf" srcId="{FB2B03A0-EA61-4D4E-AE77-00E4A6422837}" destId="{ACEBC613-24FA-4B66-AFAF-4586D5309AE9}" srcOrd="0" destOrd="0" presId="urn:microsoft.com/office/officeart/2005/8/layout/orgChart1"/>
    <dgm:cxn modelId="{BB7E37A2-AFDA-41F6-AA4C-038663052395}" type="presParOf" srcId="{FB2B03A0-EA61-4D4E-AE77-00E4A6422837}" destId="{E91DD986-61E3-4BBC-B5C4-75F1D42EEB9F}" srcOrd="1" destOrd="0" presId="urn:microsoft.com/office/officeart/2005/8/layout/orgChart1"/>
    <dgm:cxn modelId="{65D3D993-717B-43AD-AA46-8DB564EE86FF}" type="presParOf" srcId="{AA405402-B29E-4F51-BDEB-2478529B73EB}" destId="{940DB8D5-FE2D-49E5-A437-8E5C8C2A0E41}" srcOrd="1" destOrd="0" presId="urn:microsoft.com/office/officeart/2005/8/layout/orgChart1"/>
    <dgm:cxn modelId="{444ED08E-D795-43DD-B20D-2DD74F11BFCC}" type="presParOf" srcId="{AA405402-B29E-4F51-BDEB-2478529B73EB}" destId="{1DE81BFB-710E-4BE1-9659-D4A1E96B40FA}" srcOrd="2" destOrd="0" presId="urn:microsoft.com/office/officeart/2005/8/layout/orgChart1"/>
    <dgm:cxn modelId="{C0940478-6035-4BF0-B079-E61B35C64B2A}" type="presParOf" srcId="{5BC66EEC-9101-4BCC-B692-5C7100165603}" destId="{56767F4F-2048-46D0-86A6-967AB24AB5BE}" srcOrd="4" destOrd="0" presId="urn:microsoft.com/office/officeart/2005/8/layout/orgChart1"/>
    <dgm:cxn modelId="{A91E3B38-560B-459C-96D1-9C9945B03628}" type="presParOf" srcId="{5BC66EEC-9101-4BCC-B692-5C7100165603}" destId="{83091D2C-0A79-44D5-8E5F-BABB1D22CD65}" srcOrd="5" destOrd="0" presId="urn:microsoft.com/office/officeart/2005/8/layout/orgChart1"/>
    <dgm:cxn modelId="{674B1E59-074C-4499-A989-14B5A7B0C397}" type="presParOf" srcId="{83091D2C-0A79-44D5-8E5F-BABB1D22CD65}" destId="{693C22C1-121D-4606-9130-93082FF17C01}" srcOrd="0" destOrd="0" presId="urn:microsoft.com/office/officeart/2005/8/layout/orgChart1"/>
    <dgm:cxn modelId="{AF5DAEB1-8AB1-45AA-BFD6-E642CC7A661B}" type="presParOf" srcId="{693C22C1-121D-4606-9130-93082FF17C01}" destId="{73311D16-DBE6-4B8A-8569-42F578929D8E}" srcOrd="0" destOrd="0" presId="urn:microsoft.com/office/officeart/2005/8/layout/orgChart1"/>
    <dgm:cxn modelId="{4C8AA8B9-A01B-4EBA-9A77-6FFB6607DFA2}" type="presParOf" srcId="{693C22C1-121D-4606-9130-93082FF17C01}" destId="{67DDF77C-4960-421D-87A2-C8FE7EDD64D5}" srcOrd="1" destOrd="0" presId="urn:microsoft.com/office/officeart/2005/8/layout/orgChart1"/>
    <dgm:cxn modelId="{23AEF137-F563-4DB7-8462-1EDF1777775A}" type="presParOf" srcId="{83091D2C-0A79-44D5-8E5F-BABB1D22CD65}" destId="{6FD4D0C0-60E4-4AD1-BA25-7FBA26D46CF3}" srcOrd="1" destOrd="0" presId="urn:microsoft.com/office/officeart/2005/8/layout/orgChart1"/>
    <dgm:cxn modelId="{824A2B5D-2F4A-4270-A73D-0F0F79B33FE8}" type="presParOf" srcId="{83091D2C-0A79-44D5-8E5F-BABB1D22CD65}" destId="{439987FC-8FC5-4451-A468-26054E135042}" srcOrd="2" destOrd="0" presId="urn:microsoft.com/office/officeart/2005/8/layout/orgChart1"/>
    <dgm:cxn modelId="{A22C6A89-4385-458B-A7D8-3EF4244FAF6B}" type="presParOf" srcId="{5BC66EEC-9101-4BCC-B692-5C7100165603}" destId="{591A7C08-125F-4FAD-9AB9-F3EE29A73A28}" srcOrd="6" destOrd="0" presId="urn:microsoft.com/office/officeart/2005/8/layout/orgChart1"/>
    <dgm:cxn modelId="{1FCA4D6A-CDCF-4A94-A7D9-033AF65EADAF}" type="presParOf" srcId="{5BC66EEC-9101-4BCC-B692-5C7100165603}" destId="{D1F8A7FE-EE81-4127-87D9-D437F95030CE}" srcOrd="7" destOrd="0" presId="urn:microsoft.com/office/officeart/2005/8/layout/orgChart1"/>
    <dgm:cxn modelId="{34979FCD-2B3B-48E0-A14C-AD61150EEFFB}" type="presParOf" srcId="{D1F8A7FE-EE81-4127-87D9-D437F95030CE}" destId="{9B0EF79D-53FC-40E3-89E2-0F7A549F903C}" srcOrd="0" destOrd="0" presId="urn:microsoft.com/office/officeart/2005/8/layout/orgChart1"/>
    <dgm:cxn modelId="{EC25864D-94BF-46E0-81AC-83669AEA02F7}" type="presParOf" srcId="{9B0EF79D-53FC-40E3-89E2-0F7A549F903C}" destId="{63D0C31C-AFEA-4335-B85F-8FE6084C7FCC}" srcOrd="0" destOrd="0" presId="urn:microsoft.com/office/officeart/2005/8/layout/orgChart1"/>
    <dgm:cxn modelId="{9C150D22-7020-4A17-B546-204C1C271AA0}" type="presParOf" srcId="{9B0EF79D-53FC-40E3-89E2-0F7A549F903C}" destId="{E47CE364-94C9-4766-A24F-D786AE6548E4}" srcOrd="1" destOrd="0" presId="urn:microsoft.com/office/officeart/2005/8/layout/orgChart1"/>
    <dgm:cxn modelId="{C79AD71E-D539-44F1-B69B-3B396B42B2AE}" type="presParOf" srcId="{D1F8A7FE-EE81-4127-87D9-D437F95030CE}" destId="{83ECF1AD-7C8D-44E0-AF8A-02603E7C8235}" srcOrd="1" destOrd="0" presId="urn:microsoft.com/office/officeart/2005/8/layout/orgChart1"/>
    <dgm:cxn modelId="{4DFD937C-4272-4E8C-A16E-974477710315}" type="presParOf" srcId="{D1F8A7FE-EE81-4127-87D9-D437F95030CE}" destId="{93926C3C-467A-4F37-9B03-D17A43F1A307}" srcOrd="2" destOrd="0" presId="urn:microsoft.com/office/officeart/2005/8/layout/orgChart1"/>
    <dgm:cxn modelId="{88B698E8-603C-471D-949F-8D8A715EBF7A}" type="presParOf" srcId="{FBFB7DC1-6BD1-4A50-90A6-4F259D7B9600}" destId="{0BE953FF-292F-464F-8CD5-9E323276AE86}" srcOrd="2" destOrd="0" presId="urn:microsoft.com/office/officeart/2005/8/layout/orgChart1"/>
    <dgm:cxn modelId="{8811EDB5-91D5-4E2D-900C-1E2E66DC21B4}" type="presParOf" srcId="{71DFD39F-67DD-4101-A0D9-B569744496A6}" destId="{F2B97286-5FF1-40AD-85F4-65EFD8C09C39}" srcOrd="2" destOrd="0" presId="urn:microsoft.com/office/officeart/2005/8/layout/orgChart1"/>
    <dgm:cxn modelId="{D2A492F1-3A85-4797-8E19-291E9AA05867}" type="presParOf" srcId="{A6C25744-2DDC-4451-872A-5E2ED7126AF9}" destId="{3E927826-F47D-4404-8E45-5B3C885A6BF6}" srcOrd="1" destOrd="0" presId="urn:microsoft.com/office/officeart/2005/8/layout/orgChart1"/>
    <dgm:cxn modelId="{94947FCA-1FC9-4B0B-A6CB-2943CA07B9E2}" type="presParOf" srcId="{3E927826-F47D-4404-8E45-5B3C885A6BF6}" destId="{6FF857D6-E50A-493A-8862-A323BFAF66BB}" srcOrd="0" destOrd="0" presId="urn:microsoft.com/office/officeart/2005/8/layout/orgChart1"/>
    <dgm:cxn modelId="{DF3E5EAA-8701-4074-B4CB-26491C62A80C}" type="presParOf" srcId="{6FF857D6-E50A-493A-8862-A323BFAF66BB}" destId="{9CCCD500-A3C8-452A-B37B-B006CEEC6CB7}" srcOrd="0" destOrd="0" presId="urn:microsoft.com/office/officeart/2005/8/layout/orgChart1"/>
    <dgm:cxn modelId="{41D3647A-889B-4D19-B6EE-62C6F1D3C628}" type="presParOf" srcId="{6FF857D6-E50A-493A-8862-A323BFAF66BB}" destId="{7C6B8226-8910-412F-854E-90B9F5AD33EC}" srcOrd="1" destOrd="0" presId="urn:microsoft.com/office/officeart/2005/8/layout/orgChart1"/>
    <dgm:cxn modelId="{E05AFC37-D20F-4C7D-AAB4-CF5E4222CB6C}" type="presParOf" srcId="{3E927826-F47D-4404-8E45-5B3C885A6BF6}" destId="{40185A30-CB42-48CB-B727-8753044030A0}" srcOrd="1" destOrd="0" presId="urn:microsoft.com/office/officeart/2005/8/layout/orgChart1"/>
    <dgm:cxn modelId="{E84E5650-F256-4A38-ACA4-4410193CB6DF}" type="presParOf" srcId="{40185A30-CB42-48CB-B727-8753044030A0}" destId="{A8CB839D-15CA-413A-AB29-38A5BB83DE76}" srcOrd="0" destOrd="0" presId="urn:microsoft.com/office/officeart/2005/8/layout/orgChart1"/>
    <dgm:cxn modelId="{7824A3B2-4392-45D7-A541-58FC114A8560}" type="presParOf" srcId="{40185A30-CB42-48CB-B727-8753044030A0}" destId="{5482176C-B161-4ADD-B1A4-7B9809FB83F1}" srcOrd="1" destOrd="0" presId="urn:microsoft.com/office/officeart/2005/8/layout/orgChart1"/>
    <dgm:cxn modelId="{991BB157-8147-47F6-B85D-AEF4FED52A96}" type="presParOf" srcId="{5482176C-B161-4ADD-B1A4-7B9809FB83F1}" destId="{9BA4C972-2C66-41D2-83B2-5AB8D246A8D3}" srcOrd="0" destOrd="0" presId="urn:microsoft.com/office/officeart/2005/8/layout/orgChart1"/>
    <dgm:cxn modelId="{FA25E707-3D82-4FAA-B34F-C6B69585B999}" type="presParOf" srcId="{9BA4C972-2C66-41D2-83B2-5AB8D246A8D3}" destId="{CA853F35-A8DF-4237-ABDA-6A6B2B6D2B38}" srcOrd="0" destOrd="0" presId="urn:microsoft.com/office/officeart/2005/8/layout/orgChart1"/>
    <dgm:cxn modelId="{C120F44F-40E4-434E-8E09-9368A6270BB2}" type="presParOf" srcId="{9BA4C972-2C66-41D2-83B2-5AB8D246A8D3}" destId="{2D17A87E-C753-4780-A35D-E0BDD9F54CA2}" srcOrd="1" destOrd="0" presId="urn:microsoft.com/office/officeart/2005/8/layout/orgChart1"/>
    <dgm:cxn modelId="{7DEAE35B-FB75-4985-A199-FC434BD0C385}" type="presParOf" srcId="{5482176C-B161-4ADD-B1A4-7B9809FB83F1}" destId="{813F77CE-DF8D-444C-9020-6BC665116189}" srcOrd="1" destOrd="0" presId="urn:microsoft.com/office/officeart/2005/8/layout/orgChart1"/>
    <dgm:cxn modelId="{37C98C0C-FCFA-4F8E-96DA-1A50FDBA1834}" type="presParOf" srcId="{813F77CE-DF8D-444C-9020-6BC665116189}" destId="{AB7F1941-F6E0-4871-982C-411BC87231CC}" srcOrd="0" destOrd="0" presId="urn:microsoft.com/office/officeart/2005/8/layout/orgChart1"/>
    <dgm:cxn modelId="{4E533381-3654-49A0-9DF5-1F0E40103A34}" type="presParOf" srcId="{813F77CE-DF8D-444C-9020-6BC665116189}" destId="{C45306B8-A867-4E47-985E-17782999DFB0}" srcOrd="1" destOrd="0" presId="urn:microsoft.com/office/officeart/2005/8/layout/orgChart1"/>
    <dgm:cxn modelId="{688CFDAB-D9C5-4DD2-86C7-BF395E2B2636}" type="presParOf" srcId="{C45306B8-A867-4E47-985E-17782999DFB0}" destId="{318D8985-334F-471C-909B-D4EA3FE9B49F}" srcOrd="0" destOrd="0" presId="urn:microsoft.com/office/officeart/2005/8/layout/orgChart1"/>
    <dgm:cxn modelId="{7247B7B2-978D-4D05-BF35-19C83FDC3D47}" type="presParOf" srcId="{318D8985-334F-471C-909B-D4EA3FE9B49F}" destId="{9425A65A-F9FF-42D1-997F-1147F896F34D}" srcOrd="0" destOrd="0" presId="urn:microsoft.com/office/officeart/2005/8/layout/orgChart1"/>
    <dgm:cxn modelId="{3BE05DBC-7333-4F97-8AB1-FC02727101EE}" type="presParOf" srcId="{318D8985-334F-471C-909B-D4EA3FE9B49F}" destId="{F4806DDF-6CD7-42F9-85BC-1BBA00CC8D1D}" srcOrd="1" destOrd="0" presId="urn:microsoft.com/office/officeart/2005/8/layout/orgChart1"/>
    <dgm:cxn modelId="{730B6209-43CE-4F5A-8244-DAB52CF10DED}" type="presParOf" srcId="{C45306B8-A867-4E47-985E-17782999DFB0}" destId="{29EC5C8E-65E6-4A9D-A5E2-93DD98E0C65D}" srcOrd="1" destOrd="0" presId="urn:microsoft.com/office/officeart/2005/8/layout/orgChart1"/>
    <dgm:cxn modelId="{05676A6B-1900-43C9-A2E1-C27A1105A639}" type="presParOf" srcId="{C45306B8-A867-4E47-985E-17782999DFB0}" destId="{7C543767-6F60-4A70-8F5C-76C4AB532413}" srcOrd="2" destOrd="0" presId="urn:microsoft.com/office/officeart/2005/8/layout/orgChart1"/>
    <dgm:cxn modelId="{31F0B59C-02E0-40E6-A305-7030CBC6488B}" type="presParOf" srcId="{813F77CE-DF8D-444C-9020-6BC665116189}" destId="{E1F1A06E-ED50-4BD9-BCDB-0F01F1304078}" srcOrd="2" destOrd="0" presId="urn:microsoft.com/office/officeart/2005/8/layout/orgChart1"/>
    <dgm:cxn modelId="{910A381C-6F3F-41DC-91BD-AC7CDF29F43E}" type="presParOf" srcId="{813F77CE-DF8D-444C-9020-6BC665116189}" destId="{ED4CD87B-B528-419C-A08C-1C8EDF79C09B}" srcOrd="3" destOrd="0" presId="urn:microsoft.com/office/officeart/2005/8/layout/orgChart1"/>
    <dgm:cxn modelId="{583EAF40-5742-438A-9A6C-15E7E0D16D66}" type="presParOf" srcId="{ED4CD87B-B528-419C-A08C-1C8EDF79C09B}" destId="{E80D9897-9809-4E61-824E-C513D1777AFE}" srcOrd="0" destOrd="0" presId="urn:microsoft.com/office/officeart/2005/8/layout/orgChart1"/>
    <dgm:cxn modelId="{1CF2874F-8BC2-4E18-9BD6-6BB2594B7574}" type="presParOf" srcId="{E80D9897-9809-4E61-824E-C513D1777AFE}" destId="{A040C259-8342-4EB3-BE42-BE9492BFEDF8}" srcOrd="0" destOrd="0" presId="urn:microsoft.com/office/officeart/2005/8/layout/orgChart1"/>
    <dgm:cxn modelId="{63785492-AD3E-4128-B53D-CF04AA66233B}" type="presParOf" srcId="{E80D9897-9809-4E61-824E-C513D1777AFE}" destId="{3AFFABAE-8E96-4430-AA96-970DD26177E9}" srcOrd="1" destOrd="0" presId="urn:microsoft.com/office/officeart/2005/8/layout/orgChart1"/>
    <dgm:cxn modelId="{5A3D4C25-7CE5-4574-B582-C582C6CFE62D}" type="presParOf" srcId="{ED4CD87B-B528-419C-A08C-1C8EDF79C09B}" destId="{D23F6A1E-2355-47FC-A79C-ABFDF380067E}" srcOrd="1" destOrd="0" presId="urn:microsoft.com/office/officeart/2005/8/layout/orgChart1"/>
    <dgm:cxn modelId="{18FD9713-437F-4FBC-918A-5550CAF7128E}" type="presParOf" srcId="{ED4CD87B-B528-419C-A08C-1C8EDF79C09B}" destId="{C27A290E-AF11-4B91-B2F3-E940D62EBDCB}" srcOrd="2" destOrd="0" presId="urn:microsoft.com/office/officeart/2005/8/layout/orgChart1"/>
    <dgm:cxn modelId="{96CE4E56-7AD1-45CD-9DDD-0E93D2D95429}" type="presParOf" srcId="{813F77CE-DF8D-444C-9020-6BC665116189}" destId="{AE918890-1986-44BE-AF06-3928EC9102D7}" srcOrd="4" destOrd="0" presId="urn:microsoft.com/office/officeart/2005/8/layout/orgChart1"/>
    <dgm:cxn modelId="{5DB82C51-9CE5-4851-BD3C-5C4569F0414B}" type="presParOf" srcId="{813F77CE-DF8D-444C-9020-6BC665116189}" destId="{FDCD8F6B-9A80-4B79-A4E0-955B991938C3}" srcOrd="5" destOrd="0" presId="urn:microsoft.com/office/officeart/2005/8/layout/orgChart1"/>
    <dgm:cxn modelId="{9BAA3CE6-392F-406C-BAE4-00095165B20E}" type="presParOf" srcId="{FDCD8F6B-9A80-4B79-A4E0-955B991938C3}" destId="{85698498-5855-4EF0-8BAD-C13AA061A6FD}" srcOrd="0" destOrd="0" presId="urn:microsoft.com/office/officeart/2005/8/layout/orgChart1"/>
    <dgm:cxn modelId="{54796F24-30D6-4B94-A5A7-32AB323D4A5C}" type="presParOf" srcId="{85698498-5855-4EF0-8BAD-C13AA061A6FD}" destId="{65ACF9E4-D9F3-43A6-BA9B-4A44105D54E8}" srcOrd="0" destOrd="0" presId="urn:microsoft.com/office/officeart/2005/8/layout/orgChart1"/>
    <dgm:cxn modelId="{952DE3B3-8530-4EDB-87DA-631ABB1F059A}" type="presParOf" srcId="{85698498-5855-4EF0-8BAD-C13AA061A6FD}" destId="{E7E7629C-9ED5-4CCC-807A-51C68EE6268B}" srcOrd="1" destOrd="0" presId="urn:microsoft.com/office/officeart/2005/8/layout/orgChart1"/>
    <dgm:cxn modelId="{03318445-4D0B-4476-BDFF-87BB441EEA0B}" type="presParOf" srcId="{FDCD8F6B-9A80-4B79-A4E0-955B991938C3}" destId="{8D082251-7400-449D-979E-5713A864279F}" srcOrd="1" destOrd="0" presId="urn:microsoft.com/office/officeart/2005/8/layout/orgChart1"/>
    <dgm:cxn modelId="{B74D3299-6C56-4B4A-9C29-D4417E22C4B9}" type="presParOf" srcId="{FDCD8F6B-9A80-4B79-A4E0-955B991938C3}" destId="{7B228FE0-2F2F-46C9-AE68-40796AFBEB62}" srcOrd="2" destOrd="0" presId="urn:microsoft.com/office/officeart/2005/8/layout/orgChart1"/>
    <dgm:cxn modelId="{A97F6CC0-702A-4B95-A5F6-0BC91364571E}" type="presParOf" srcId="{813F77CE-DF8D-444C-9020-6BC665116189}" destId="{36831AA1-7055-49B3-9D28-BF02D581CF61}" srcOrd="6" destOrd="0" presId="urn:microsoft.com/office/officeart/2005/8/layout/orgChart1"/>
    <dgm:cxn modelId="{54797E9C-1222-463D-9256-556FC3DDF80C}" type="presParOf" srcId="{813F77CE-DF8D-444C-9020-6BC665116189}" destId="{B56EF87F-9188-43AB-8E08-264099F03423}" srcOrd="7" destOrd="0" presId="urn:microsoft.com/office/officeart/2005/8/layout/orgChart1"/>
    <dgm:cxn modelId="{EE32F46F-9720-481C-93E3-41F3BFD697DE}" type="presParOf" srcId="{B56EF87F-9188-43AB-8E08-264099F03423}" destId="{08274847-F6E4-4EAB-945A-68CEF9F51864}" srcOrd="0" destOrd="0" presId="urn:microsoft.com/office/officeart/2005/8/layout/orgChart1"/>
    <dgm:cxn modelId="{4411C44E-D815-422C-A115-125EE7C01509}" type="presParOf" srcId="{08274847-F6E4-4EAB-945A-68CEF9F51864}" destId="{C87E8E57-134C-461A-8E8A-84349A0A8568}" srcOrd="0" destOrd="0" presId="urn:microsoft.com/office/officeart/2005/8/layout/orgChart1"/>
    <dgm:cxn modelId="{BE7C06BF-3A14-455C-9719-0F2393BB63F6}" type="presParOf" srcId="{08274847-F6E4-4EAB-945A-68CEF9F51864}" destId="{83905EB0-A225-4A43-82CA-29CA81670671}" srcOrd="1" destOrd="0" presId="urn:microsoft.com/office/officeart/2005/8/layout/orgChart1"/>
    <dgm:cxn modelId="{FDE7B037-6ED3-4052-A5FE-B6D1AAEEA5A7}" type="presParOf" srcId="{B56EF87F-9188-43AB-8E08-264099F03423}" destId="{031A26A5-8703-4035-80C7-FBA5ECB02ED5}" srcOrd="1" destOrd="0" presId="urn:microsoft.com/office/officeart/2005/8/layout/orgChart1"/>
    <dgm:cxn modelId="{2255D270-DB05-431B-A7DF-91596DD7A723}" type="presParOf" srcId="{B56EF87F-9188-43AB-8E08-264099F03423}" destId="{B85000FB-81AE-4410-B75F-BAB6663ECAA5}" srcOrd="2" destOrd="0" presId="urn:microsoft.com/office/officeart/2005/8/layout/orgChart1"/>
    <dgm:cxn modelId="{1DEAAE14-F3AB-41BD-B7BF-E06B3DDA250A}" type="presParOf" srcId="{5482176C-B161-4ADD-B1A4-7B9809FB83F1}" destId="{8560BFCA-6672-4FB2-8D27-E4EB69F9965A}" srcOrd="2" destOrd="0" presId="urn:microsoft.com/office/officeart/2005/8/layout/orgChart1"/>
    <dgm:cxn modelId="{738A77CB-6D0F-4CBD-B68A-91043135089F}" type="presParOf" srcId="{40185A30-CB42-48CB-B727-8753044030A0}" destId="{EF30E87F-4AD1-4FCA-A67F-313BC83E3959}" srcOrd="2" destOrd="0" presId="urn:microsoft.com/office/officeart/2005/8/layout/orgChart1"/>
    <dgm:cxn modelId="{1F10D2AD-27CB-44F6-998E-8FA73460EFDC}" type="presParOf" srcId="{40185A30-CB42-48CB-B727-8753044030A0}" destId="{CAC23679-6E42-4628-9F56-7716232B9B68}" srcOrd="3" destOrd="0" presId="urn:microsoft.com/office/officeart/2005/8/layout/orgChart1"/>
    <dgm:cxn modelId="{0BFA6E9A-BBDA-4671-ACFF-984371DB2B82}" type="presParOf" srcId="{CAC23679-6E42-4628-9F56-7716232B9B68}" destId="{21A58221-245C-4CBA-8FAC-AF5A7BB791DD}" srcOrd="0" destOrd="0" presId="urn:microsoft.com/office/officeart/2005/8/layout/orgChart1"/>
    <dgm:cxn modelId="{76CCAC42-654B-4721-B851-FB4A9A5E97D8}" type="presParOf" srcId="{21A58221-245C-4CBA-8FAC-AF5A7BB791DD}" destId="{B0A4349A-6423-4048-9720-AF68E6B8340B}" srcOrd="0" destOrd="0" presId="urn:microsoft.com/office/officeart/2005/8/layout/orgChart1"/>
    <dgm:cxn modelId="{BA96214E-6895-485E-BC8B-C1FB4ED82AB2}" type="presParOf" srcId="{21A58221-245C-4CBA-8FAC-AF5A7BB791DD}" destId="{C8F9C222-D7B7-4523-9410-27A2BE7763A3}" srcOrd="1" destOrd="0" presId="urn:microsoft.com/office/officeart/2005/8/layout/orgChart1"/>
    <dgm:cxn modelId="{019C19CC-901D-46F4-9418-AC5E52A4FD20}" type="presParOf" srcId="{CAC23679-6E42-4628-9F56-7716232B9B68}" destId="{33FBA31D-0686-4AD0-98A2-FBA7C814B87B}" srcOrd="1" destOrd="0" presId="urn:microsoft.com/office/officeart/2005/8/layout/orgChart1"/>
    <dgm:cxn modelId="{BA2EDF67-5E5E-42BA-A93C-55E7C6633616}" type="presParOf" srcId="{33FBA31D-0686-4AD0-98A2-FBA7C814B87B}" destId="{A99C3DA5-B612-4691-9631-9B99C9694AAB}" srcOrd="0" destOrd="0" presId="urn:microsoft.com/office/officeart/2005/8/layout/orgChart1"/>
    <dgm:cxn modelId="{27506EF6-27DF-48E9-BE7F-C13F11C01A50}" type="presParOf" srcId="{33FBA31D-0686-4AD0-98A2-FBA7C814B87B}" destId="{06A117E9-0E4B-45E5-A70B-AFE711C05CEB}" srcOrd="1" destOrd="0" presId="urn:microsoft.com/office/officeart/2005/8/layout/orgChart1"/>
    <dgm:cxn modelId="{1BAE1BED-3BF3-48A0-B6A1-AAEDCEC1CFBE}" type="presParOf" srcId="{06A117E9-0E4B-45E5-A70B-AFE711C05CEB}" destId="{BE06FFF3-53CD-4E07-9B88-7E38D136BA61}" srcOrd="0" destOrd="0" presId="urn:microsoft.com/office/officeart/2005/8/layout/orgChart1"/>
    <dgm:cxn modelId="{63976148-9169-4D1A-BB72-55295E6153C8}" type="presParOf" srcId="{BE06FFF3-53CD-4E07-9B88-7E38D136BA61}" destId="{7316F7C0-12BD-4BBE-BB1E-371C6F8B0642}" srcOrd="0" destOrd="0" presId="urn:microsoft.com/office/officeart/2005/8/layout/orgChart1"/>
    <dgm:cxn modelId="{6CFCE629-448C-4416-B2C5-D45A0097A349}" type="presParOf" srcId="{BE06FFF3-53CD-4E07-9B88-7E38D136BA61}" destId="{E617FD27-6672-49F5-ABCC-B973CFEE2BE6}" srcOrd="1" destOrd="0" presId="urn:microsoft.com/office/officeart/2005/8/layout/orgChart1"/>
    <dgm:cxn modelId="{543C3782-1350-4860-B1ED-4A0AB6401DF1}" type="presParOf" srcId="{06A117E9-0E4B-45E5-A70B-AFE711C05CEB}" destId="{7F46A290-CE7D-47D9-A59D-E70A645CF985}" srcOrd="1" destOrd="0" presId="urn:microsoft.com/office/officeart/2005/8/layout/orgChart1"/>
    <dgm:cxn modelId="{FF26FC8F-C505-4966-939D-054316FBD4D9}" type="presParOf" srcId="{06A117E9-0E4B-45E5-A70B-AFE711C05CEB}" destId="{DEA464ED-6420-4639-952E-42320D3F4125}" srcOrd="2" destOrd="0" presId="urn:microsoft.com/office/officeart/2005/8/layout/orgChart1"/>
    <dgm:cxn modelId="{E9088DCC-66A1-4AB1-85E2-9061E991C9CF}" type="presParOf" srcId="{33FBA31D-0686-4AD0-98A2-FBA7C814B87B}" destId="{9155DCE9-5A23-4E37-85E0-A640C0278B6E}" srcOrd="2" destOrd="0" presId="urn:microsoft.com/office/officeart/2005/8/layout/orgChart1"/>
    <dgm:cxn modelId="{28E86DEC-A9C1-4059-9BE0-CA595EDD4DA9}" type="presParOf" srcId="{33FBA31D-0686-4AD0-98A2-FBA7C814B87B}" destId="{4322C9CD-E612-4980-BD0A-8047DA2205DB}" srcOrd="3" destOrd="0" presId="urn:microsoft.com/office/officeart/2005/8/layout/orgChart1"/>
    <dgm:cxn modelId="{746B3C58-7361-43C9-8894-815C40B39E41}" type="presParOf" srcId="{4322C9CD-E612-4980-BD0A-8047DA2205DB}" destId="{EDC05CD2-0DCE-4E23-85C5-12FD615A9C8B}" srcOrd="0" destOrd="0" presId="urn:microsoft.com/office/officeart/2005/8/layout/orgChart1"/>
    <dgm:cxn modelId="{DA7F589C-18BF-4B50-B697-45CAFF40BDA7}" type="presParOf" srcId="{EDC05CD2-0DCE-4E23-85C5-12FD615A9C8B}" destId="{37826A49-7D6A-4C30-A3A4-7579B22E6BBC}" srcOrd="0" destOrd="0" presId="urn:microsoft.com/office/officeart/2005/8/layout/orgChart1"/>
    <dgm:cxn modelId="{DDAE4BED-82B9-42B0-ABB7-B673FFEFECF4}" type="presParOf" srcId="{EDC05CD2-0DCE-4E23-85C5-12FD615A9C8B}" destId="{FF1D51A8-3C64-4EE3-BD67-0DE8610D9AF8}" srcOrd="1" destOrd="0" presId="urn:microsoft.com/office/officeart/2005/8/layout/orgChart1"/>
    <dgm:cxn modelId="{6D5EAE18-AB64-4F00-A7BB-501B74AA33E5}" type="presParOf" srcId="{4322C9CD-E612-4980-BD0A-8047DA2205DB}" destId="{95B48286-5C98-4A47-85FB-9DA833FB7428}" srcOrd="1" destOrd="0" presId="urn:microsoft.com/office/officeart/2005/8/layout/orgChart1"/>
    <dgm:cxn modelId="{D6AD2D7C-1163-41D5-87AD-2EABAC4CEC78}" type="presParOf" srcId="{4322C9CD-E612-4980-BD0A-8047DA2205DB}" destId="{F4536C36-1235-48AB-B4FE-4BF77E5DBEE7}" srcOrd="2" destOrd="0" presId="urn:microsoft.com/office/officeart/2005/8/layout/orgChart1"/>
    <dgm:cxn modelId="{E5861811-A6E1-4B88-AE9E-75F25D905ECE}" type="presParOf" srcId="{33FBA31D-0686-4AD0-98A2-FBA7C814B87B}" destId="{3514BEF8-0D07-4793-9D75-A164C020711D}" srcOrd="4" destOrd="0" presId="urn:microsoft.com/office/officeart/2005/8/layout/orgChart1"/>
    <dgm:cxn modelId="{DDA3A176-39D3-4C0D-85B8-9DA451CCE1DB}" type="presParOf" srcId="{33FBA31D-0686-4AD0-98A2-FBA7C814B87B}" destId="{D3595EA5-27DD-4E5A-8FB9-6FE2A74C5D6B}" srcOrd="5" destOrd="0" presId="urn:microsoft.com/office/officeart/2005/8/layout/orgChart1"/>
    <dgm:cxn modelId="{15CECB2E-A653-4562-9DA3-D62501B106EB}" type="presParOf" srcId="{D3595EA5-27DD-4E5A-8FB9-6FE2A74C5D6B}" destId="{E2977AAD-338C-4FAC-B1B5-24BF9207603B}" srcOrd="0" destOrd="0" presId="urn:microsoft.com/office/officeart/2005/8/layout/orgChart1"/>
    <dgm:cxn modelId="{92CA0766-7209-4114-A931-8791D3C42E6F}" type="presParOf" srcId="{E2977AAD-338C-4FAC-B1B5-24BF9207603B}" destId="{BB77FAA1-B278-45A0-8D0E-E31592F4A5DA}" srcOrd="0" destOrd="0" presId="urn:microsoft.com/office/officeart/2005/8/layout/orgChart1"/>
    <dgm:cxn modelId="{15CAB2C4-FDB5-475B-B51A-A675A5036738}" type="presParOf" srcId="{E2977AAD-338C-4FAC-B1B5-24BF9207603B}" destId="{52CB54D5-CAAB-41FA-82C6-336415323AE4}" srcOrd="1" destOrd="0" presId="urn:microsoft.com/office/officeart/2005/8/layout/orgChart1"/>
    <dgm:cxn modelId="{513FCCB4-D87A-41FD-8295-5D656190E287}" type="presParOf" srcId="{D3595EA5-27DD-4E5A-8FB9-6FE2A74C5D6B}" destId="{696FA0A8-8712-4AFF-9E3D-B9509CB551CA}" srcOrd="1" destOrd="0" presId="urn:microsoft.com/office/officeart/2005/8/layout/orgChart1"/>
    <dgm:cxn modelId="{F6F01EB8-752B-4AB3-BFEE-9CA72B04CF46}" type="presParOf" srcId="{D3595EA5-27DD-4E5A-8FB9-6FE2A74C5D6B}" destId="{81B1194F-0560-4B8D-AD46-DAC81DB5D248}" srcOrd="2" destOrd="0" presId="urn:microsoft.com/office/officeart/2005/8/layout/orgChart1"/>
    <dgm:cxn modelId="{DCABCB14-6FB5-433E-A237-FF891A5A71B1}" type="presParOf" srcId="{33FBA31D-0686-4AD0-98A2-FBA7C814B87B}" destId="{270559F5-84E4-4383-9DE8-032A9B0A3745}" srcOrd="6" destOrd="0" presId="urn:microsoft.com/office/officeart/2005/8/layout/orgChart1"/>
    <dgm:cxn modelId="{B17411B2-DD09-4621-B6A8-DF17927B49F1}" type="presParOf" srcId="{33FBA31D-0686-4AD0-98A2-FBA7C814B87B}" destId="{30C4B3CF-8956-40D5-B69B-49EDF250CEC4}" srcOrd="7" destOrd="0" presId="urn:microsoft.com/office/officeart/2005/8/layout/orgChart1"/>
    <dgm:cxn modelId="{0DB8535F-5C83-48A2-89AE-72CD59329CEF}" type="presParOf" srcId="{30C4B3CF-8956-40D5-B69B-49EDF250CEC4}" destId="{A669B299-BFE1-4FD4-8013-6AA562113374}" srcOrd="0" destOrd="0" presId="urn:microsoft.com/office/officeart/2005/8/layout/orgChart1"/>
    <dgm:cxn modelId="{96F6BECB-81F4-43BD-81CB-2D566862FDD6}" type="presParOf" srcId="{A669B299-BFE1-4FD4-8013-6AA562113374}" destId="{01BD8EA1-82F3-4ADC-9153-BBA1B4FCAACD}" srcOrd="0" destOrd="0" presId="urn:microsoft.com/office/officeart/2005/8/layout/orgChart1"/>
    <dgm:cxn modelId="{48EDD74D-EC45-4999-9138-D736EB210580}" type="presParOf" srcId="{A669B299-BFE1-4FD4-8013-6AA562113374}" destId="{3C4405D7-88D8-438F-9418-7E0E8326A841}" srcOrd="1" destOrd="0" presId="urn:microsoft.com/office/officeart/2005/8/layout/orgChart1"/>
    <dgm:cxn modelId="{7F48B882-D7D7-45E8-B7F5-2CBB5BAFB352}" type="presParOf" srcId="{30C4B3CF-8956-40D5-B69B-49EDF250CEC4}" destId="{23214883-5055-4E60-A246-8D6C694C22A2}" srcOrd="1" destOrd="0" presId="urn:microsoft.com/office/officeart/2005/8/layout/orgChart1"/>
    <dgm:cxn modelId="{9029E7E2-F031-4286-8A1A-67669799F2E3}" type="presParOf" srcId="{30C4B3CF-8956-40D5-B69B-49EDF250CEC4}" destId="{7A379A79-E78D-45A8-A7E6-458AD0A2452C}" srcOrd="2" destOrd="0" presId="urn:microsoft.com/office/officeart/2005/8/layout/orgChart1"/>
    <dgm:cxn modelId="{FA25C968-3B3E-4FBD-9131-0949BE17DE0E}" type="presParOf" srcId="{CAC23679-6E42-4628-9F56-7716232B9B68}" destId="{19B5F02B-2509-4E15-863F-D98D3CC88DA5}" srcOrd="2" destOrd="0" presId="urn:microsoft.com/office/officeart/2005/8/layout/orgChart1"/>
    <dgm:cxn modelId="{553F4BE5-2DC0-4BCC-B4AF-D2C08779C619}" type="presParOf" srcId="{40185A30-CB42-48CB-B727-8753044030A0}" destId="{97DE0CA3-EC87-4C99-9760-71B5595C08DB}" srcOrd="4" destOrd="0" presId="urn:microsoft.com/office/officeart/2005/8/layout/orgChart1"/>
    <dgm:cxn modelId="{18949962-C60D-449B-A4FD-40B1D7DF9169}" type="presParOf" srcId="{40185A30-CB42-48CB-B727-8753044030A0}" destId="{2B670FE4-1221-4063-A165-826A2DC9ACBE}" srcOrd="5" destOrd="0" presId="urn:microsoft.com/office/officeart/2005/8/layout/orgChart1"/>
    <dgm:cxn modelId="{E81652CB-562B-4A6E-B77D-727E4283E02A}" type="presParOf" srcId="{2B670FE4-1221-4063-A165-826A2DC9ACBE}" destId="{02C241EC-1154-415C-B286-9D941BF7F734}" srcOrd="0" destOrd="0" presId="urn:microsoft.com/office/officeart/2005/8/layout/orgChart1"/>
    <dgm:cxn modelId="{0728AF70-939D-424F-8F8B-758C6B2F071B}" type="presParOf" srcId="{02C241EC-1154-415C-B286-9D941BF7F734}" destId="{E97D884A-E8C1-464E-B975-86E7A77AB843}" srcOrd="0" destOrd="0" presId="urn:microsoft.com/office/officeart/2005/8/layout/orgChart1"/>
    <dgm:cxn modelId="{75009D9C-C856-470B-9CFB-98686698DCA2}" type="presParOf" srcId="{02C241EC-1154-415C-B286-9D941BF7F734}" destId="{3425A105-41F1-4A18-8C32-CC47AC1A0D79}" srcOrd="1" destOrd="0" presId="urn:microsoft.com/office/officeart/2005/8/layout/orgChart1"/>
    <dgm:cxn modelId="{59BFECD8-3A57-4FAE-A89D-A0B5999A0CEB}" type="presParOf" srcId="{2B670FE4-1221-4063-A165-826A2DC9ACBE}" destId="{1BCD4FC9-13D2-4F89-935F-05E518453313}" srcOrd="1" destOrd="0" presId="urn:microsoft.com/office/officeart/2005/8/layout/orgChart1"/>
    <dgm:cxn modelId="{B76B7C9E-AEA2-4723-B067-BFC5AF460E10}" type="presParOf" srcId="{1BCD4FC9-13D2-4F89-935F-05E518453313}" destId="{E1181743-7392-46BE-BD73-46BA1DAC9A2A}" srcOrd="0" destOrd="0" presId="urn:microsoft.com/office/officeart/2005/8/layout/orgChart1"/>
    <dgm:cxn modelId="{11007249-E39C-4194-92F2-1CB39D63F34D}" type="presParOf" srcId="{1BCD4FC9-13D2-4F89-935F-05E518453313}" destId="{C529A468-43BE-4D84-BF54-DBEE88B77E57}" srcOrd="1" destOrd="0" presId="urn:microsoft.com/office/officeart/2005/8/layout/orgChart1"/>
    <dgm:cxn modelId="{79DA7B3C-279E-4532-904C-9E54E959320D}" type="presParOf" srcId="{C529A468-43BE-4D84-BF54-DBEE88B77E57}" destId="{2CADE40F-C777-4584-A0C0-A32845D824C0}" srcOrd="0" destOrd="0" presId="urn:microsoft.com/office/officeart/2005/8/layout/orgChart1"/>
    <dgm:cxn modelId="{33DE56DD-0C16-4280-A3A7-04A02E8652E4}" type="presParOf" srcId="{2CADE40F-C777-4584-A0C0-A32845D824C0}" destId="{4F01D7AB-B8D8-4CA2-A1FD-665DBDFCCC21}" srcOrd="0" destOrd="0" presId="urn:microsoft.com/office/officeart/2005/8/layout/orgChart1"/>
    <dgm:cxn modelId="{BAE5B813-F20C-44AD-B198-DF5E83C41908}" type="presParOf" srcId="{2CADE40F-C777-4584-A0C0-A32845D824C0}" destId="{D1737AA9-3F88-40AE-9B95-E7E693B3D111}" srcOrd="1" destOrd="0" presId="urn:microsoft.com/office/officeart/2005/8/layout/orgChart1"/>
    <dgm:cxn modelId="{7294949F-6524-4746-A53D-7B72AF317E85}" type="presParOf" srcId="{C529A468-43BE-4D84-BF54-DBEE88B77E57}" destId="{E08E4461-DB4D-41E0-AAAA-EC98B6B306CF}" srcOrd="1" destOrd="0" presId="urn:microsoft.com/office/officeart/2005/8/layout/orgChart1"/>
    <dgm:cxn modelId="{85FAABF7-96C3-440B-A44E-610FB7AAA751}" type="presParOf" srcId="{C529A468-43BE-4D84-BF54-DBEE88B77E57}" destId="{838A5B1B-6D13-41BD-AA5C-2357F8A7C326}" srcOrd="2" destOrd="0" presId="urn:microsoft.com/office/officeart/2005/8/layout/orgChart1"/>
    <dgm:cxn modelId="{4AE55AA5-36B9-4A74-AAD8-D15025452A57}" type="presParOf" srcId="{1BCD4FC9-13D2-4F89-935F-05E518453313}" destId="{A1A7B55F-8F58-44A0-861A-15F45C421091}" srcOrd="2" destOrd="0" presId="urn:microsoft.com/office/officeart/2005/8/layout/orgChart1"/>
    <dgm:cxn modelId="{5E557C3E-95E7-4C89-8A5B-2368DBBC3A27}" type="presParOf" srcId="{1BCD4FC9-13D2-4F89-935F-05E518453313}" destId="{76E4F4E7-7C59-4F94-86EB-A40E1EE2E7C1}" srcOrd="3" destOrd="0" presId="urn:microsoft.com/office/officeart/2005/8/layout/orgChart1"/>
    <dgm:cxn modelId="{97383466-2397-42DA-89FD-F84016E6C8DE}" type="presParOf" srcId="{76E4F4E7-7C59-4F94-86EB-A40E1EE2E7C1}" destId="{462F5CF4-1F2F-46B6-A466-7AFBD8F9E380}" srcOrd="0" destOrd="0" presId="urn:microsoft.com/office/officeart/2005/8/layout/orgChart1"/>
    <dgm:cxn modelId="{4937CD3D-1147-42C4-BD66-1ECF8E0CCDCB}" type="presParOf" srcId="{462F5CF4-1F2F-46B6-A466-7AFBD8F9E380}" destId="{B688DD00-1ECF-462C-9AB1-3A8C98FACE46}" srcOrd="0" destOrd="0" presId="urn:microsoft.com/office/officeart/2005/8/layout/orgChart1"/>
    <dgm:cxn modelId="{B2E5629B-4375-40D3-858C-F4B2F584062E}" type="presParOf" srcId="{462F5CF4-1F2F-46B6-A466-7AFBD8F9E380}" destId="{9D6B7181-A762-4675-929F-97C993B5EEC4}" srcOrd="1" destOrd="0" presId="urn:microsoft.com/office/officeart/2005/8/layout/orgChart1"/>
    <dgm:cxn modelId="{DD6BFF2A-7847-4694-B955-0708046D9630}" type="presParOf" srcId="{76E4F4E7-7C59-4F94-86EB-A40E1EE2E7C1}" destId="{1B1C4305-6CC1-43CE-A9F6-2F191684BA08}" srcOrd="1" destOrd="0" presId="urn:microsoft.com/office/officeart/2005/8/layout/orgChart1"/>
    <dgm:cxn modelId="{C34BDA9B-FC3B-40E0-BFE0-95687FBCABDC}" type="presParOf" srcId="{76E4F4E7-7C59-4F94-86EB-A40E1EE2E7C1}" destId="{97BF6156-8376-4550-9A93-0D66A4559A43}" srcOrd="2" destOrd="0" presId="urn:microsoft.com/office/officeart/2005/8/layout/orgChart1"/>
    <dgm:cxn modelId="{6A9E3568-A406-47E8-9C0A-8F3DEBCA6441}" type="presParOf" srcId="{1BCD4FC9-13D2-4F89-935F-05E518453313}" destId="{1D7808E3-1356-4C0F-9FA0-74A6F8EA6E74}" srcOrd="4" destOrd="0" presId="urn:microsoft.com/office/officeart/2005/8/layout/orgChart1"/>
    <dgm:cxn modelId="{ECEF74ED-9A51-486E-967F-F73725C31D5F}" type="presParOf" srcId="{1BCD4FC9-13D2-4F89-935F-05E518453313}" destId="{4CAC056B-BFCF-4960-96BB-F2AE932C9813}" srcOrd="5" destOrd="0" presId="urn:microsoft.com/office/officeart/2005/8/layout/orgChart1"/>
    <dgm:cxn modelId="{0BD7863D-B2D0-4694-BB43-5E7CB528CE94}" type="presParOf" srcId="{4CAC056B-BFCF-4960-96BB-F2AE932C9813}" destId="{368DF433-7C54-4042-B7F4-D83D559856CB}" srcOrd="0" destOrd="0" presId="urn:microsoft.com/office/officeart/2005/8/layout/orgChart1"/>
    <dgm:cxn modelId="{E208D79C-5B17-4AB3-98C8-04A5D8104FE9}" type="presParOf" srcId="{368DF433-7C54-4042-B7F4-D83D559856CB}" destId="{1FD74137-2AE6-4C7A-B825-749F980D801A}" srcOrd="0" destOrd="0" presId="urn:microsoft.com/office/officeart/2005/8/layout/orgChart1"/>
    <dgm:cxn modelId="{84A88E85-EFAC-4F54-B194-201B8D7EEB87}" type="presParOf" srcId="{368DF433-7C54-4042-B7F4-D83D559856CB}" destId="{C5273EDA-5221-44B8-A18C-5C1AC823FED4}" srcOrd="1" destOrd="0" presId="urn:microsoft.com/office/officeart/2005/8/layout/orgChart1"/>
    <dgm:cxn modelId="{74B57F8E-EC84-4E39-B53C-C0BFC0433C06}" type="presParOf" srcId="{4CAC056B-BFCF-4960-96BB-F2AE932C9813}" destId="{DA8A22BA-887E-4F88-B3CA-F7769D4B0464}" srcOrd="1" destOrd="0" presId="urn:microsoft.com/office/officeart/2005/8/layout/orgChart1"/>
    <dgm:cxn modelId="{898461E2-B361-4523-9F38-BF58BAAF87E6}" type="presParOf" srcId="{4CAC056B-BFCF-4960-96BB-F2AE932C9813}" destId="{A56439CB-3D3D-481E-9704-7D39ECEDA9F2}" srcOrd="2" destOrd="0" presId="urn:microsoft.com/office/officeart/2005/8/layout/orgChart1"/>
    <dgm:cxn modelId="{00F431B2-8CFE-4393-BE2D-7ABF351DCDB7}" type="presParOf" srcId="{2B670FE4-1221-4063-A165-826A2DC9ACBE}" destId="{348C7A4A-4417-4B7C-9911-08AD76BA6200}" srcOrd="2" destOrd="0" presId="urn:microsoft.com/office/officeart/2005/8/layout/orgChart1"/>
    <dgm:cxn modelId="{C0311E0B-0006-4D69-AA99-2F75E73D4F78}" type="presParOf" srcId="{40185A30-CB42-48CB-B727-8753044030A0}" destId="{9D918CE0-73EA-45EF-93A6-A2B1FBA52595}" srcOrd="6" destOrd="0" presId="urn:microsoft.com/office/officeart/2005/8/layout/orgChart1"/>
    <dgm:cxn modelId="{BAC237DD-1F46-44B1-BD07-D89165A9AB6D}" type="presParOf" srcId="{40185A30-CB42-48CB-B727-8753044030A0}" destId="{8B5C02A5-0D09-45E9-8EB8-F7FA78791DAD}" srcOrd="7" destOrd="0" presId="urn:microsoft.com/office/officeart/2005/8/layout/orgChart1"/>
    <dgm:cxn modelId="{8D995B93-B8F4-4466-9C31-54033679C7D3}" type="presParOf" srcId="{8B5C02A5-0D09-45E9-8EB8-F7FA78791DAD}" destId="{68D2803B-454A-465A-818B-57DF246C3535}" srcOrd="0" destOrd="0" presId="urn:microsoft.com/office/officeart/2005/8/layout/orgChart1"/>
    <dgm:cxn modelId="{0641B8D4-696C-4EA9-8BEC-A830CBBAAD48}" type="presParOf" srcId="{68D2803B-454A-465A-818B-57DF246C3535}" destId="{73352059-3E1E-4037-A5BA-47643E3A3191}" srcOrd="0" destOrd="0" presId="urn:microsoft.com/office/officeart/2005/8/layout/orgChart1"/>
    <dgm:cxn modelId="{4CC7BE66-1C68-47F7-8795-6FD4FD35AA66}" type="presParOf" srcId="{68D2803B-454A-465A-818B-57DF246C3535}" destId="{A9343A31-B806-4BA8-9726-4CCED71DD82D}" srcOrd="1" destOrd="0" presId="urn:microsoft.com/office/officeart/2005/8/layout/orgChart1"/>
    <dgm:cxn modelId="{DDD6DA99-E7EF-4632-A45A-E57AB3AD4DD3}" type="presParOf" srcId="{8B5C02A5-0D09-45E9-8EB8-F7FA78791DAD}" destId="{09F51B0E-4D8E-4A83-911B-F44C46A7F0A3}" srcOrd="1" destOrd="0" presId="urn:microsoft.com/office/officeart/2005/8/layout/orgChart1"/>
    <dgm:cxn modelId="{92681B77-CE7A-4CCB-BF35-7CF64A542E1B}" type="presParOf" srcId="{09F51B0E-4D8E-4A83-911B-F44C46A7F0A3}" destId="{81A0818F-3CE8-4A64-8E78-0802B9C7ECC3}" srcOrd="0" destOrd="0" presId="urn:microsoft.com/office/officeart/2005/8/layout/orgChart1"/>
    <dgm:cxn modelId="{725FD4A7-2472-41C3-8A73-0F89F4F551DB}" type="presParOf" srcId="{09F51B0E-4D8E-4A83-911B-F44C46A7F0A3}" destId="{6D3B0E5B-A526-4018-9382-57B596E6F96F}" srcOrd="1" destOrd="0" presId="urn:microsoft.com/office/officeart/2005/8/layout/orgChart1"/>
    <dgm:cxn modelId="{97F2472E-EAD0-43B9-A32D-A48D25CCEC52}" type="presParOf" srcId="{6D3B0E5B-A526-4018-9382-57B596E6F96F}" destId="{E5AF0CE4-60C3-4DB3-804C-98DFFC3D2E16}" srcOrd="0" destOrd="0" presId="urn:microsoft.com/office/officeart/2005/8/layout/orgChart1"/>
    <dgm:cxn modelId="{3E321B75-4035-4705-88B5-9C31E4178480}" type="presParOf" srcId="{E5AF0CE4-60C3-4DB3-804C-98DFFC3D2E16}" destId="{A0F05A81-A7A5-420C-8AD7-93DCC32876EC}" srcOrd="0" destOrd="0" presId="urn:microsoft.com/office/officeart/2005/8/layout/orgChart1"/>
    <dgm:cxn modelId="{C1A55DD8-0AF5-44A1-9A8F-FA1E28528DF0}" type="presParOf" srcId="{E5AF0CE4-60C3-4DB3-804C-98DFFC3D2E16}" destId="{D9F72DE4-9AD0-42D3-B6BD-D64120A6D977}" srcOrd="1" destOrd="0" presId="urn:microsoft.com/office/officeart/2005/8/layout/orgChart1"/>
    <dgm:cxn modelId="{B4D92FE2-6C72-4856-9BB9-D7F9C97A69A6}" type="presParOf" srcId="{6D3B0E5B-A526-4018-9382-57B596E6F96F}" destId="{4C79454E-0135-4D59-9A20-373680620AD5}" srcOrd="1" destOrd="0" presId="urn:microsoft.com/office/officeart/2005/8/layout/orgChart1"/>
    <dgm:cxn modelId="{6D2F554A-15C0-4DA3-9244-9F33154C9B6D}" type="presParOf" srcId="{6D3B0E5B-A526-4018-9382-57B596E6F96F}" destId="{6954F1DF-31B3-4D86-97E6-44812CF93DB6}" srcOrd="2" destOrd="0" presId="urn:microsoft.com/office/officeart/2005/8/layout/orgChart1"/>
    <dgm:cxn modelId="{35A214FD-13AF-49B6-AF48-B149ADF28868}" type="presParOf" srcId="{09F51B0E-4D8E-4A83-911B-F44C46A7F0A3}" destId="{A612FCA9-492E-448A-8A4F-927CF1299294}" srcOrd="2" destOrd="0" presId="urn:microsoft.com/office/officeart/2005/8/layout/orgChart1"/>
    <dgm:cxn modelId="{5CC6E7E2-5B28-4D8D-988B-4DB1F4FEF544}" type="presParOf" srcId="{09F51B0E-4D8E-4A83-911B-F44C46A7F0A3}" destId="{FF805777-6360-452E-8FF1-1794CCBA9894}" srcOrd="3" destOrd="0" presId="urn:microsoft.com/office/officeart/2005/8/layout/orgChart1"/>
    <dgm:cxn modelId="{068A0E6E-D868-4A28-A478-BFDE5BA5B68B}" type="presParOf" srcId="{FF805777-6360-452E-8FF1-1794CCBA9894}" destId="{11157080-A1B3-4200-AB5A-3C5C947EF790}" srcOrd="0" destOrd="0" presId="urn:microsoft.com/office/officeart/2005/8/layout/orgChart1"/>
    <dgm:cxn modelId="{CE81C981-001E-41F7-BC94-AF65A17DB6F0}" type="presParOf" srcId="{11157080-A1B3-4200-AB5A-3C5C947EF790}" destId="{DAFB2E15-F643-4521-85FF-5957D842668C}" srcOrd="0" destOrd="0" presId="urn:microsoft.com/office/officeart/2005/8/layout/orgChart1"/>
    <dgm:cxn modelId="{39A9BEC0-188D-4E11-989A-EA471A23AA96}" type="presParOf" srcId="{11157080-A1B3-4200-AB5A-3C5C947EF790}" destId="{6A865C74-227C-4F6E-A2BB-335DC140FFC0}" srcOrd="1" destOrd="0" presId="urn:microsoft.com/office/officeart/2005/8/layout/orgChart1"/>
    <dgm:cxn modelId="{275CE194-C64D-471E-9E98-BC57BAD718FA}" type="presParOf" srcId="{FF805777-6360-452E-8FF1-1794CCBA9894}" destId="{5C9311E2-944F-41F1-B664-AC094BD63D6A}" srcOrd="1" destOrd="0" presId="urn:microsoft.com/office/officeart/2005/8/layout/orgChart1"/>
    <dgm:cxn modelId="{2412D95D-9122-4158-81F8-65E3861E2440}" type="presParOf" srcId="{FF805777-6360-452E-8FF1-1794CCBA9894}" destId="{D25528B2-72BE-42AB-950C-B4ACFE8A4108}" srcOrd="2" destOrd="0" presId="urn:microsoft.com/office/officeart/2005/8/layout/orgChart1"/>
    <dgm:cxn modelId="{B6057FA6-8563-4C14-B68E-94F824A41A4F}" type="presParOf" srcId="{8B5C02A5-0D09-45E9-8EB8-F7FA78791DAD}" destId="{9BFF1E91-8847-492F-B052-30E176225CB9}" srcOrd="2" destOrd="0" presId="urn:microsoft.com/office/officeart/2005/8/layout/orgChart1"/>
    <dgm:cxn modelId="{4D8E4C9C-E7B3-479A-B970-86F117CF24F4}" type="presParOf" srcId="{3E927826-F47D-4404-8E45-5B3C885A6BF6}" destId="{66C70B62-75F2-4CEE-B15C-8516A2D4902F}" srcOrd="2" destOrd="0" presId="urn:microsoft.com/office/officeart/2005/8/layout/orgChart1"/>
    <dgm:cxn modelId="{E6BCC334-7CD2-47CA-BA61-393BB2C0A67F}" type="presParOf" srcId="{A6C25744-2DDC-4451-872A-5E2ED7126AF9}" destId="{C665C210-1CCF-4836-91F6-1C0FF5379BC8}" srcOrd="2" destOrd="0" presId="urn:microsoft.com/office/officeart/2005/8/layout/orgChart1"/>
    <dgm:cxn modelId="{EA9F1B08-41E5-4446-B423-ED9E019462B8}" type="presParOf" srcId="{C665C210-1CCF-4836-91F6-1C0FF5379BC8}" destId="{997B1482-3A5A-4BAD-BDFB-844582CE4640}" srcOrd="0" destOrd="0" presId="urn:microsoft.com/office/officeart/2005/8/layout/orgChart1"/>
    <dgm:cxn modelId="{CE3CA705-0D19-452F-9430-B0EBCC57F0DD}" type="presParOf" srcId="{997B1482-3A5A-4BAD-BDFB-844582CE4640}" destId="{E0A96E67-EF43-4B7E-8937-8B67B1B9A6AF}" srcOrd="0" destOrd="0" presId="urn:microsoft.com/office/officeart/2005/8/layout/orgChart1"/>
    <dgm:cxn modelId="{7A9364DB-8A0C-4EA0-83A7-BB3AB60A616D}" type="presParOf" srcId="{997B1482-3A5A-4BAD-BDFB-844582CE4640}" destId="{AFBFA4D2-9D87-4C11-9AE5-BADAADA13DD1}" srcOrd="1" destOrd="0" presId="urn:microsoft.com/office/officeart/2005/8/layout/orgChart1"/>
    <dgm:cxn modelId="{9038C9DA-B466-4F22-8171-8A4E3D84D2C2}" type="presParOf" srcId="{C665C210-1CCF-4836-91F6-1C0FF5379BC8}" destId="{07D5DDA1-8329-4F7F-B76C-F872BA241811}" srcOrd="1" destOrd="0" presId="urn:microsoft.com/office/officeart/2005/8/layout/orgChart1"/>
    <dgm:cxn modelId="{8BBB9090-B82E-48E8-8A91-7A223E084878}" type="presParOf" srcId="{07D5DDA1-8329-4F7F-B76C-F872BA241811}" destId="{FB5BB426-45DA-4797-98DF-83AB0ADC0263}" srcOrd="0" destOrd="0" presId="urn:microsoft.com/office/officeart/2005/8/layout/orgChart1"/>
    <dgm:cxn modelId="{33A07F1F-3A1E-4B42-A3FB-81512AFE1785}" type="presParOf" srcId="{07D5DDA1-8329-4F7F-B76C-F872BA241811}" destId="{4F363A1D-E143-416F-9A08-99AFA8155ADD}" srcOrd="1" destOrd="0" presId="urn:microsoft.com/office/officeart/2005/8/layout/orgChart1"/>
    <dgm:cxn modelId="{A0848C9B-E4E8-4576-B0DD-DBEEA02C187B}" type="presParOf" srcId="{4F363A1D-E143-416F-9A08-99AFA8155ADD}" destId="{2949890D-E8F9-4807-B0D2-650923C32149}" srcOrd="0" destOrd="0" presId="urn:microsoft.com/office/officeart/2005/8/layout/orgChart1"/>
    <dgm:cxn modelId="{19769A49-5762-44FE-AA58-C21E9EE6E527}" type="presParOf" srcId="{2949890D-E8F9-4807-B0D2-650923C32149}" destId="{860EAADB-A7D3-4476-AB31-A56F953AE120}" srcOrd="0" destOrd="0" presId="urn:microsoft.com/office/officeart/2005/8/layout/orgChart1"/>
    <dgm:cxn modelId="{D99B71C6-0199-4022-A800-E22CEC096B3E}" type="presParOf" srcId="{2949890D-E8F9-4807-B0D2-650923C32149}" destId="{C890B887-F063-4BD0-BC94-9D15C6239F4C}" srcOrd="1" destOrd="0" presId="urn:microsoft.com/office/officeart/2005/8/layout/orgChart1"/>
    <dgm:cxn modelId="{D53737BC-ABD6-4349-B292-71FAF51013F5}" type="presParOf" srcId="{4F363A1D-E143-416F-9A08-99AFA8155ADD}" destId="{030CBE28-5CF9-490B-A408-7CDF20634954}" srcOrd="1" destOrd="0" presId="urn:microsoft.com/office/officeart/2005/8/layout/orgChart1"/>
    <dgm:cxn modelId="{33A6F8DC-10F7-43D5-9D96-337410F4EB8B}" type="presParOf" srcId="{030CBE28-5CF9-490B-A408-7CDF20634954}" destId="{55998082-FD04-4DB1-8447-6573C9F78F20}" srcOrd="0" destOrd="0" presId="urn:microsoft.com/office/officeart/2005/8/layout/orgChart1"/>
    <dgm:cxn modelId="{31E6FAAE-9776-4CFE-A415-08385198D172}" type="presParOf" srcId="{030CBE28-5CF9-490B-A408-7CDF20634954}" destId="{724EBD4D-5A2C-453C-8620-E766EF711EE4}" srcOrd="1" destOrd="0" presId="urn:microsoft.com/office/officeart/2005/8/layout/orgChart1"/>
    <dgm:cxn modelId="{632B249D-B4A8-471C-99E5-F79C81120536}" type="presParOf" srcId="{724EBD4D-5A2C-453C-8620-E766EF711EE4}" destId="{4A6F54B9-4AD8-4DE1-A896-2982046DD623}" srcOrd="0" destOrd="0" presId="urn:microsoft.com/office/officeart/2005/8/layout/orgChart1"/>
    <dgm:cxn modelId="{3D3AC038-32F0-4ACF-9959-49AC52836499}" type="presParOf" srcId="{4A6F54B9-4AD8-4DE1-A896-2982046DD623}" destId="{56B5258C-CE4B-405E-978E-E3C58454BE60}" srcOrd="0" destOrd="0" presId="urn:microsoft.com/office/officeart/2005/8/layout/orgChart1"/>
    <dgm:cxn modelId="{EE3A1DFF-B1DD-45E6-BBA6-3F46B342F98E}" type="presParOf" srcId="{4A6F54B9-4AD8-4DE1-A896-2982046DD623}" destId="{AB1B09EF-B838-4BAD-9A18-34F1E0D302A0}" srcOrd="1" destOrd="0" presId="urn:microsoft.com/office/officeart/2005/8/layout/orgChart1"/>
    <dgm:cxn modelId="{2686D003-DEDA-4414-95DE-C147BB20DE1E}" type="presParOf" srcId="{724EBD4D-5A2C-453C-8620-E766EF711EE4}" destId="{CFB3F582-7E33-46E8-836E-7CB6E043F2DD}" srcOrd="1" destOrd="0" presId="urn:microsoft.com/office/officeart/2005/8/layout/orgChart1"/>
    <dgm:cxn modelId="{882FEC38-E7F9-46F2-84E2-756981CEDFDB}" type="presParOf" srcId="{724EBD4D-5A2C-453C-8620-E766EF711EE4}" destId="{5D15C5B6-18C9-4328-82A7-06BABA8AFB9F}" srcOrd="2" destOrd="0" presId="urn:microsoft.com/office/officeart/2005/8/layout/orgChart1"/>
    <dgm:cxn modelId="{CADF5433-1777-4C25-9F2B-136EF6F4B4A7}" type="presParOf" srcId="{030CBE28-5CF9-490B-A408-7CDF20634954}" destId="{FFDB4736-5682-4AD2-BE78-23D9482C4053}" srcOrd="2" destOrd="0" presId="urn:microsoft.com/office/officeart/2005/8/layout/orgChart1"/>
    <dgm:cxn modelId="{8D6B86CD-7CCA-4CD2-8590-C1B00675A986}" type="presParOf" srcId="{030CBE28-5CF9-490B-A408-7CDF20634954}" destId="{B101635F-7BFA-412D-94E4-986D0F02350D}" srcOrd="3" destOrd="0" presId="urn:microsoft.com/office/officeart/2005/8/layout/orgChart1"/>
    <dgm:cxn modelId="{D5BAD909-350B-4FDE-9612-B1BEFE4EEF39}" type="presParOf" srcId="{B101635F-7BFA-412D-94E4-986D0F02350D}" destId="{01C7617D-99EF-4C2B-8245-126C9726A61C}" srcOrd="0" destOrd="0" presId="urn:microsoft.com/office/officeart/2005/8/layout/orgChart1"/>
    <dgm:cxn modelId="{C59B42ED-49DD-43E1-B5B9-A26A20733B78}" type="presParOf" srcId="{01C7617D-99EF-4C2B-8245-126C9726A61C}" destId="{D8D58DB8-904C-4288-9836-3A425D9859CB}" srcOrd="0" destOrd="0" presId="urn:microsoft.com/office/officeart/2005/8/layout/orgChart1"/>
    <dgm:cxn modelId="{1288896A-9ADF-4946-880D-AA1F874FFE39}" type="presParOf" srcId="{01C7617D-99EF-4C2B-8245-126C9726A61C}" destId="{83EA59E5-7116-49AA-AB4B-6148D51E94C5}" srcOrd="1" destOrd="0" presId="urn:microsoft.com/office/officeart/2005/8/layout/orgChart1"/>
    <dgm:cxn modelId="{774122A1-BF68-4766-B81C-1BE7459D2B24}" type="presParOf" srcId="{B101635F-7BFA-412D-94E4-986D0F02350D}" destId="{79E34BA8-BD59-4EC6-BB8D-D42CD0CEFEBA}" srcOrd="1" destOrd="0" presId="urn:microsoft.com/office/officeart/2005/8/layout/orgChart1"/>
    <dgm:cxn modelId="{A3CAD441-5063-4590-B602-4CC225253421}" type="presParOf" srcId="{B101635F-7BFA-412D-94E4-986D0F02350D}" destId="{377C4BBD-0407-4028-BBB4-7E7E49B58634}" srcOrd="2" destOrd="0" presId="urn:microsoft.com/office/officeart/2005/8/layout/orgChart1"/>
    <dgm:cxn modelId="{7ED2AA71-02DC-439F-BEBD-15C4D3FB6F0E}" type="presParOf" srcId="{030CBE28-5CF9-490B-A408-7CDF20634954}" destId="{7C8BB21C-C4D0-425D-B62C-AED7AB39266F}" srcOrd="4" destOrd="0" presId="urn:microsoft.com/office/officeart/2005/8/layout/orgChart1"/>
    <dgm:cxn modelId="{BCF2A838-9329-4D9F-A185-C982B2DFD682}" type="presParOf" srcId="{030CBE28-5CF9-490B-A408-7CDF20634954}" destId="{957B1324-99FC-4540-A43F-48008737BA37}" srcOrd="5" destOrd="0" presId="urn:microsoft.com/office/officeart/2005/8/layout/orgChart1"/>
    <dgm:cxn modelId="{AF912F82-0046-4741-BD40-A91889B56056}" type="presParOf" srcId="{957B1324-99FC-4540-A43F-48008737BA37}" destId="{9FD1C14D-B4DA-45E1-B288-095FB082B7B8}" srcOrd="0" destOrd="0" presId="urn:microsoft.com/office/officeart/2005/8/layout/orgChart1"/>
    <dgm:cxn modelId="{2D44D42C-F461-4BF8-8D4A-830E758AC6D4}" type="presParOf" srcId="{9FD1C14D-B4DA-45E1-B288-095FB082B7B8}" destId="{C64175F9-4743-4177-81C1-FF261AD19DB6}" srcOrd="0" destOrd="0" presId="urn:microsoft.com/office/officeart/2005/8/layout/orgChart1"/>
    <dgm:cxn modelId="{6B8FF29F-9E88-4F31-A8F8-D2A2EF224218}" type="presParOf" srcId="{9FD1C14D-B4DA-45E1-B288-095FB082B7B8}" destId="{75D84EEB-9D84-470D-B86E-98CD9EF1AB77}" srcOrd="1" destOrd="0" presId="urn:microsoft.com/office/officeart/2005/8/layout/orgChart1"/>
    <dgm:cxn modelId="{A9F9720E-995F-42DE-88D1-B71FA57F1BB5}" type="presParOf" srcId="{957B1324-99FC-4540-A43F-48008737BA37}" destId="{EE8CBCE6-53FF-44A2-9D42-13FD35D35956}" srcOrd="1" destOrd="0" presId="urn:microsoft.com/office/officeart/2005/8/layout/orgChart1"/>
    <dgm:cxn modelId="{8F518A34-02DB-496B-B062-838874124C72}" type="presParOf" srcId="{957B1324-99FC-4540-A43F-48008737BA37}" destId="{9E0F4BAD-F60D-4A0A-A2C0-F607D1431333}" srcOrd="2" destOrd="0" presId="urn:microsoft.com/office/officeart/2005/8/layout/orgChart1"/>
    <dgm:cxn modelId="{D2E22101-C5BE-4548-B07D-ADF07B667978}" type="presParOf" srcId="{030CBE28-5CF9-490B-A408-7CDF20634954}" destId="{E50AF976-BF6C-4FCE-8F0E-30EB0B17F8BF}" srcOrd="6" destOrd="0" presId="urn:microsoft.com/office/officeart/2005/8/layout/orgChart1"/>
    <dgm:cxn modelId="{4C6720C8-FEC3-48C7-ADE3-268C2F61AB73}" type="presParOf" srcId="{030CBE28-5CF9-490B-A408-7CDF20634954}" destId="{E4C44ED5-389F-42A8-A2DD-E3E14EBFBD6B}" srcOrd="7" destOrd="0" presId="urn:microsoft.com/office/officeart/2005/8/layout/orgChart1"/>
    <dgm:cxn modelId="{112E60B3-EA9C-4C3E-99DC-ECD257ED68E4}" type="presParOf" srcId="{E4C44ED5-389F-42A8-A2DD-E3E14EBFBD6B}" destId="{B73FBFFF-5E27-43EA-A834-363E468573A7}" srcOrd="0" destOrd="0" presId="urn:microsoft.com/office/officeart/2005/8/layout/orgChart1"/>
    <dgm:cxn modelId="{F903824A-3DC1-43B2-83F2-5D4477B5AAB4}" type="presParOf" srcId="{B73FBFFF-5E27-43EA-A834-363E468573A7}" destId="{31ABDF31-B765-43AE-BAFF-71A6A4864086}" srcOrd="0" destOrd="0" presId="urn:microsoft.com/office/officeart/2005/8/layout/orgChart1"/>
    <dgm:cxn modelId="{7E43E42E-9C66-4309-8AE4-2DCECDB8576A}" type="presParOf" srcId="{B73FBFFF-5E27-43EA-A834-363E468573A7}" destId="{DC3B9855-1E41-43A0-B377-3C37A7DD864B}" srcOrd="1" destOrd="0" presId="urn:microsoft.com/office/officeart/2005/8/layout/orgChart1"/>
    <dgm:cxn modelId="{04AD923F-2715-40B6-AB39-FA89A3A3CA75}" type="presParOf" srcId="{E4C44ED5-389F-42A8-A2DD-E3E14EBFBD6B}" destId="{E28FC728-D54C-4A30-ACAB-9C1725BFBF68}" srcOrd="1" destOrd="0" presId="urn:microsoft.com/office/officeart/2005/8/layout/orgChart1"/>
    <dgm:cxn modelId="{E695AC47-F42C-43C1-A4BA-FD2A4B5EB566}" type="presParOf" srcId="{E4C44ED5-389F-42A8-A2DD-E3E14EBFBD6B}" destId="{2CFDD0BC-1515-4D67-8E3E-EF162D98713E}" srcOrd="2" destOrd="0" presId="urn:microsoft.com/office/officeart/2005/8/layout/orgChart1"/>
    <dgm:cxn modelId="{88CDCAD0-29B9-4504-9B43-863BA8D9D153}" type="presParOf" srcId="{030CBE28-5CF9-490B-A408-7CDF20634954}" destId="{D724AAF7-07BB-45DF-9944-A8B30F6454C2}" srcOrd="8" destOrd="0" presId="urn:microsoft.com/office/officeart/2005/8/layout/orgChart1"/>
    <dgm:cxn modelId="{B9F139C1-1E3C-4615-B096-755C86CED039}" type="presParOf" srcId="{030CBE28-5CF9-490B-A408-7CDF20634954}" destId="{00FB72A9-4759-4324-9E39-B2FE0255D95D}" srcOrd="9" destOrd="0" presId="urn:microsoft.com/office/officeart/2005/8/layout/orgChart1"/>
    <dgm:cxn modelId="{72D1F33F-0E02-4BA6-B2CA-98364F8CE2C6}" type="presParOf" srcId="{00FB72A9-4759-4324-9E39-B2FE0255D95D}" destId="{F55A9157-4A5D-4D6F-B7E7-4F592E47ACAA}" srcOrd="0" destOrd="0" presId="urn:microsoft.com/office/officeart/2005/8/layout/orgChart1"/>
    <dgm:cxn modelId="{2094C2F1-3F3D-465F-9FC8-9657E12BF56F}" type="presParOf" srcId="{F55A9157-4A5D-4D6F-B7E7-4F592E47ACAA}" destId="{114ED83C-B710-475F-9699-9F4A67023268}" srcOrd="0" destOrd="0" presId="urn:microsoft.com/office/officeart/2005/8/layout/orgChart1"/>
    <dgm:cxn modelId="{0AD80710-0F66-4E6C-8B89-C156FA1682C0}" type="presParOf" srcId="{F55A9157-4A5D-4D6F-B7E7-4F592E47ACAA}" destId="{1900591F-414A-47CF-8041-DC1C9092D394}" srcOrd="1" destOrd="0" presId="urn:microsoft.com/office/officeart/2005/8/layout/orgChart1"/>
    <dgm:cxn modelId="{D0986955-7B8C-414C-BE9B-7B09563D6C59}" type="presParOf" srcId="{00FB72A9-4759-4324-9E39-B2FE0255D95D}" destId="{935D7924-83D9-403B-836D-14FA524377A4}" srcOrd="1" destOrd="0" presId="urn:microsoft.com/office/officeart/2005/8/layout/orgChart1"/>
    <dgm:cxn modelId="{E4B81529-0921-41B4-A417-C563A1FDBE19}" type="presParOf" srcId="{00FB72A9-4759-4324-9E39-B2FE0255D95D}" destId="{C90F0FBE-E3C2-4CE9-8404-F34D20422BA7}" srcOrd="2" destOrd="0" presId="urn:microsoft.com/office/officeart/2005/8/layout/orgChart1"/>
    <dgm:cxn modelId="{E1FA5D1A-8A9A-4C47-A5B3-241988591A6E}" type="presParOf" srcId="{4F363A1D-E143-416F-9A08-99AFA8155ADD}" destId="{9997FAFC-6256-4BFD-A746-1241AEF9E08D}" srcOrd="2" destOrd="0" presId="urn:microsoft.com/office/officeart/2005/8/layout/orgChart1"/>
    <dgm:cxn modelId="{2093B992-F0C5-4A6E-945C-9735A2442B0D}" type="presParOf" srcId="{07D5DDA1-8329-4F7F-B76C-F872BA241811}" destId="{10359E2E-2136-4B92-978E-6D3CC8F15D60}" srcOrd="2" destOrd="0" presId="urn:microsoft.com/office/officeart/2005/8/layout/orgChart1"/>
    <dgm:cxn modelId="{75F48F15-CAE5-4B79-AA42-3F127C520CC6}" type="presParOf" srcId="{07D5DDA1-8329-4F7F-B76C-F872BA241811}" destId="{DEF2E332-EFD8-4DA9-BC11-91892990F447}" srcOrd="3" destOrd="0" presId="urn:microsoft.com/office/officeart/2005/8/layout/orgChart1"/>
    <dgm:cxn modelId="{F241E58A-959C-49B4-A434-47DB91A58A55}" type="presParOf" srcId="{DEF2E332-EFD8-4DA9-BC11-91892990F447}" destId="{D9D705C4-1D76-437C-8913-FBB6A3C9AB8B}" srcOrd="0" destOrd="0" presId="urn:microsoft.com/office/officeart/2005/8/layout/orgChart1"/>
    <dgm:cxn modelId="{796291E7-91CA-4DD4-A636-A26D44C1CB73}" type="presParOf" srcId="{D9D705C4-1D76-437C-8913-FBB6A3C9AB8B}" destId="{90372ECB-D5F7-4F67-ADB9-1407FD832FFF}" srcOrd="0" destOrd="0" presId="urn:microsoft.com/office/officeart/2005/8/layout/orgChart1"/>
    <dgm:cxn modelId="{E5187084-6992-4A48-97B9-BD6D625C3D05}" type="presParOf" srcId="{D9D705C4-1D76-437C-8913-FBB6A3C9AB8B}" destId="{1EE08F91-6D87-4D20-9132-F7D33DF5FE16}" srcOrd="1" destOrd="0" presId="urn:microsoft.com/office/officeart/2005/8/layout/orgChart1"/>
    <dgm:cxn modelId="{007CC4DD-9749-4C9A-81AE-45F527FA9CBC}" type="presParOf" srcId="{DEF2E332-EFD8-4DA9-BC11-91892990F447}" destId="{C2BD8D5B-D822-4C0F-A375-BF187408FDD3}" srcOrd="1" destOrd="0" presId="urn:microsoft.com/office/officeart/2005/8/layout/orgChart1"/>
    <dgm:cxn modelId="{5CA27ACE-C1D5-489A-A071-62A7644631E3}" type="presParOf" srcId="{C2BD8D5B-D822-4C0F-A375-BF187408FDD3}" destId="{E6B081DF-E8D3-42DD-A645-B09E5BABDFE3}" srcOrd="0" destOrd="0" presId="urn:microsoft.com/office/officeart/2005/8/layout/orgChart1"/>
    <dgm:cxn modelId="{8B7D0DBA-56DF-4F66-8A55-1A9A54CE16A4}" type="presParOf" srcId="{C2BD8D5B-D822-4C0F-A375-BF187408FDD3}" destId="{4A2F3A5F-5987-4841-BEBF-95C70329CA38}" srcOrd="1" destOrd="0" presId="urn:microsoft.com/office/officeart/2005/8/layout/orgChart1"/>
    <dgm:cxn modelId="{DCAEFA19-7A66-4A49-BF4D-91C26E41137D}" type="presParOf" srcId="{4A2F3A5F-5987-4841-BEBF-95C70329CA38}" destId="{FD4A1496-FA0E-42E9-960B-D626B324F00D}" srcOrd="0" destOrd="0" presId="urn:microsoft.com/office/officeart/2005/8/layout/orgChart1"/>
    <dgm:cxn modelId="{01C63E0D-AAED-46F0-A90B-9E8E213E3E7A}" type="presParOf" srcId="{FD4A1496-FA0E-42E9-960B-D626B324F00D}" destId="{EAF9F1A7-4B9A-43D4-B9EE-611249AB4F2F}" srcOrd="0" destOrd="0" presId="urn:microsoft.com/office/officeart/2005/8/layout/orgChart1"/>
    <dgm:cxn modelId="{E6BEA1C8-17BA-4019-A83D-3A3BC12F7D8C}" type="presParOf" srcId="{FD4A1496-FA0E-42E9-960B-D626B324F00D}" destId="{B95AD4AC-404F-4536-B706-C09D8F7043A2}" srcOrd="1" destOrd="0" presId="urn:microsoft.com/office/officeart/2005/8/layout/orgChart1"/>
    <dgm:cxn modelId="{67C93676-8BBD-4581-8688-59D664D7C374}" type="presParOf" srcId="{4A2F3A5F-5987-4841-BEBF-95C70329CA38}" destId="{901C5C26-54BF-4A3B-9A3C-2446536AC85B}" srcOrd="1" destOrd="0" presId="urn:microsoft.com/office/officeart/2005/8/layout/orgChart1"/>
    <dgm:cxn modelId="{BD2B009C-D664-49A5-941F-14D21BE99CA8}" type="presParOf" srcId="{4A2F3A5F-5987-4841-BEBF-95C70329CA38}" destId="{B9D1C950-374D-44AE-937F-9561316F678D}" srcOrd="2" destOrd="0" presId="urn:microsoft.com/office/officeart/2005/8/layout/orgChart1"/>
    <dgm:cxn modelId="{8A448299-D84E-4AAC-8BB2-1B9769E3A73F}" type="presParOf" srcId="{C2BD8D5B-D822-4C0F-A375-BF187408FDD3}" destId="{FCFEED16-17B0-4075-9C13-A6FF055C361C}" srcOrd="2" destOrd="0" presId="urn:microsoft.com/office/officeart/2005/8/layout/orgChart1"/>
    <dgm:cxn modelId="{E9A86CE4-66FF-44AF-9B1F-7CB7678E8596}" type="presParOf" srcId="{C2BD8D5B-D822-4C0F-A375-BF187408FDD3}" destId="{74A1ABB2-9546-45C9-9313-41E33004C737}" srcOrd="3" destOrd="0" presId="urn:microsoft.com/office/officeart/2005/8/layout/orgChart1"/>
    <dgm:cxn modelId="{284DAC93-2D95-4315-83ED-5D28882A38D8}" type="presParOf" srcId="{74A1ABB2-9546-45C9-9313-41E33004C737}" destId="{4D8DAB6D-563B-40EC-9719-6AEB2AF29C96}" srcOrd="0" destOrd="0" presId="urn:microsoft.com/office/officeart/2005/8/layout/orgChart1"/>
    <dgm:cxn modelId="{EFC00D4A-0AE4-4503-B432-0BBC953FE8D9}" type="presParOf" srcId="{4D8DAB6D-563B-40EC-9719-6AEB2AF29C96}" destId="{4D71BF58-B006-4D54-BCED-83C6A30A5C51}" srcOrd="0" destOrd="0" presId="urn:microsoft.com/office/officeart/2005/8/layout/orgChart1"/>
    <dgm:cxn modelId="{1DC68570-EF1E-4A45-8285-1F1592BA5633}" type="presParOf" srcId="{4D8DAB6D-563B-40EC-9719-6AEB2AF29C96}" destId="{DFB554EC-C1DB-41FA-BA35-377D27448F0B}" srcOrd="1" destOrd="0" presId="urn:microsoft.com/office/officeart/2005/8/layout/orgChart1"/>
    <dgm:cxn modelId="{4D74F969-13CE-41BC-8899-C7BEAE81B4D7}" type="presParOf" srcId="{74A1ABB2-9546-45C9-9313-41E33004C737}" destId="{1E36E77B-CAC2-4522-9899-2EDEAE39A23C}" srcOrd="1" destOrd="0" presId="urn:microsoft.com/office/officeart/2005/8/layout/orgChart1"/>
    <dgm:cxn modelId="{27868C8E-13B3-4C80-8760-560B6734EF2B}" type="presParOf" srcId="{74A1ABB2-9546-45C9-9313-41E33004C737}" destId="{14754051-8521-4B87-8FB9-FBA498B909DC}" srcOrd="2" destOrd="0" presId="urn:microsoft.com/office/officeart/2005/8/layout/orgChart1"/>
    <dgm:cxn modelId="{4B259ADD-B5E7-4A3A-95B6-35CCD988684F}" type="presParOf" srcId="{C2BD8D5B-D822-4C0F-A375-BF187408FDD3}" destId="{5B8FD433-7545-4AE7-AC9E-07C4D6BEBA88}" srcOrd="4" destOrd="0" presId="urn:microsoft.com/office/officeart/2005/8/layout/orgChart1"/>
    <dgm:cxn modelId="{FC037502-0BE9-469B-82D2-7ADC5A71ADF6}" type="presParOf" srcId="{C2BD8D5B-D822-4C0F-A375-BF187408FDD3}" destId="{A9E903DE-4BEC-477A-86E8-687A6D318443}" srcOrd="5" destOrd="0" presId="urn:microsoft.com/office/officeart/2005/8/layout/orgChart1"/>
    <dgm:cxn modelId="{9D3D39E3-2305-4B48-9EC4-56F2B224B83E}" type="presParOf" srcId="{A9E903DE-4BEC-477A-86E8-687A6D318443}" destId="{7771F78E-5FE6-4CEA-A537-2290BFB996FD}" srcOrd="0" destOrd="0" presId="urn:microsoft.com/office/officeart/2005/8/layout/orgChart1"/>
    <dgm:cxn modelId="{1C053C65-403D-4DCE-90E4-D16ADC1D846B}" type="presParOf" srcId="{7771F78E-5FE6-4CEA-A537-2290BFB996FD}" destId="{50C44920-C09A-418C-B71D-8EF904941280}" srcOrd="0" destOrd="0" presId="urn:microsoft.com/office/officeart/2005/8/layout/orgChart1"/>
    <dgm:cxn modelId="{FCB31F4E-CBB7-494E-ABBA-70E9ADD9D533}" type="presParOf" srcId="{7771F78E-5FE6-4CEA-A537-2290BFB996FD}" destId="{5398DA52-E7FA-4BF6-BB8A-D6DB78754693}" srcOrd="1" destOrd="0" presId="urn:microsoft.com/office/officeart/2005/8/layout/orgChart1"/>
    <dgm:cxn modelId="{C5888610-9BCE-4BD7-9DA8-42AAF5B43258}" type="presParOf" srcId="{A9E903DE-4BEC-477A-86E8-687A6D318443}" destId="{545AE1AE-B091-4928-A38A-305349C67038}" srcOrd="1" destOrd="0" presId="urn:microsoft.com/office/officeart/2005/8/layout/orgChart1"/>
    <dgm:cxn modelId="{4C79BEBF-5085-44D5-B31E-F23F983017E5}" type="presParOf" srcId="{A9E903DE-4BEC-477A-86E8-687A6D318443}" destId="{4B86FD20-FF31-49B9-ACCB-235A774B3C64}" srcOrd="2" destOrd="0" presId="urn:microsoft.com/office/officeart/2005/8/layout/orgChart1"/>
    <dgm:cxn modelId="{5A8AB97F-6C64-4C2A-AA84-E9D79EFDA645}" type="presParOf" srcId="{DEF2E332-EFD8-4DA9-BC11-91892990F447}" destId="{928CE1C0-7B88-4A2A-A06E-8979AB7726B7}" srcOrd="2" destOrd="0" presId="urn:microsoft.com/office/officeart/2005/8/layout/orgChart1"/>
    <dgm:cxn modelId="{2C4F367C-9EC0-4E83-8AE2-11D59F2F07BF}" type="presParOf" srcId="{C665C210-1CCF-4836-91F6-1C0FF5379BC8}" destId="{FDE7D260-27B7-4253-BC2C-D71BF4DD8D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43372-38A3-4F75-AB76-5923E8B591B6}" type="doc">
      <dgm:prSet loTypeId="urn:microsoft.com/office/officeart/2005/8/layout/radial1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7D9F81-7F39-4A88-A423-B131A62A8802}">
      <dgm:prSet phldrT="[Text]"/>
      <dgm:spPr/>
      <dgm:t>
        <a:bodyPr/>
        <a:lstStyle/>
        <a:p>
          <a:r>
            <a:rPr lang="en-US" dirty="0" smtClean="0"/>
            <a:t>CCM</a:t>
          </a:r>
          <a:endParaRPr lang="en-US" dirty="0"/>
        </a:p>
      </dgm:t>
    </dgm:pt>
    <dgm:pt modelId="{68ECD458-783F-4E3E-90F1-535AB2C12AA8}" type="parTrans" cxnId="{6E8C4945-8EF4-4851-8B98-0919512C9714}">
      <dgm:prSet/>
      <dgm:spPr/>
      <dgm:t>
        <a:bodyPr/>
        <a:lstStyle/>
        <a:p>
          <a:endParaRPr lang="en-US"/>
        </a:p>
      </dgm:t>
    </dgm:pt>
    <dgm:pt modelId="{1F40B1D3-805B-4F19-A2D5-22D0D65294CB}" type="sibTrans" cxnId="{6E8C4945-8EF4-4851-8B98-0919512C9714}">
      <dgm:prSet/>
      <dgm:spPr/>
      <dgm:t>
        <a:bodyPr/>
        <a:lstStyle/>
        <a:p>
          <a:endParaRPr lang="en-US"/>
        </a:p>
      </dgm:t>
    </dgm:pt>
    <dgm:pt modelId="{2B380E3A-7CF9-4A2D-B4E2-51E955055F26}">
      <dgm:prSet phldrT="[Text]"/>
      <dgm:spPr/>
      <dgm:t>
        <a:bodyPr/>
        <a:lstStyle/>
        <a:p>
          <a:r>
            <a:rPr lang="en-US" dirty="0" smtClean="0"/>
            <a:t>COMPUSTAT</a:t>
          </a:r>
          <a:endParaRPr lang="en-US" dirty="0"/>
        </a:p>
      </dgm:t>
    </dgm:pt>
    <dgm:pt modelId="{B6D5480C-9870-4142-9D00-5AA1E8D3B988}" type="parTrans" cxnId="{4BB2D67B-C00A-47BC-8500-F4FDF75F3737}">
      <dgm:prSet/>
      <dgm:spPr/>
      <dgm:t>
        <a:bodyPr/>
        <a:lstStyle/>
        <a:p>
          <a:endParaRPr lang="en-US"/>
        </a:p>
      </dgm:t>
    </dgm:pt>
    <dgm:pt modelId="{EF09B521-22F5-41A4-A042-8D8864BE32CD}" type="sibTrans" cxnId="{4BB2D67B-C00A-47BC-8500-F4FDF75F3737}">
      <dgm:prSet/>
      <dgm:spPr/>
      <dgm:t>
        <a:bodyPr/>
        <a:lstStyle/>
        <a:p>
          <a:endParaRPr lang="en-US"/>
        </a:p>
      </dgm:t>
    </dgm:pt>
    <dgm:pt modelId="{3B76B061-4ECB-42D1-A8A5-D7C7110D5C1D}">
      <dgm:prSet phldrT="[Text]"/>
      <dgm:spPr/>
      <dgm:t>
        <a:bodyPr/>
        <a:lstStyle/>
        <a:p>
          <a:r>
            <a:rPr lang="en-US" dirty="0" smtClean="0"/>
            <a:t>CRSP</a:t>
          </a:r>
          <a:endParaRPr lang="en-US" dirty="0"/>
        </a:p>
      </dgm:t>
    </dgm:pt>
    <dgm:pt modelId="{BB1771FD-CC60-4A35-868E-F7FBAD4C2E25}" type="parTrans" cxnId="{52F59E60-18E6-4DB6-8FF5-D6D39993F773}">
      <dgm:prSet/>
      <dgm:spPr/>
      <dgm:t>
        <a:bodyPr/>
        <a:lstStyle/>
        <a:p>
          <a:endParaRPr lang="en-US"/>
        </a:p>
      </dgm:t>
    </dgm:pt>
    <dgm:pt modelId="{4E269A8E-A485-46D1-9A4B-38DC758B904E}" type="sibTrans" cxnId="{52F59E60-18E6-4DB6-8FF5-D6D39993F773}">
      <dgm:prSet/>
      <dgm:spPr/>
      <dgm:t>
        <a:bodyPr/>
        <a:lstStyle/>
        <a:p>
          <a:endParaRPr lang="en-US"/>
        </a:p>
      </dgm:t>
    </dgm:pt>
    <dgm:pt modelId="{DBACBEF7-94A7-4ADE-9F13-78A66BA78212}" type="pres">
      <dgm:prSet presAssocID="{4E743372-38A3-4F75-AB76-5923E8B591B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6C13ED-9480-4BA5-B0D9-33DC5E5FB240}" type="pres">
      <dgm:prSet presAssocID="{187D9F81-7F39-4A88-A423-B131A62A8802}" presName="centerShape" presStyleLbl="node0" presStyleIdx="0" presStyleCnt="1"/>
      <dgm:spPr/>
      <dgm:t>
        <a:bodyPr/>
        <a:lstStyle/>
        <a:p>
          <a:endParaRPr lang="en-US"/>
        </a:p>
      </dgm:t>
    </dgm:pt>
    <dgm:pt modelId="{F97BF49D-7300-425F-A5E6-81DC86ED3D74}" type="pres">
      <dgm:prSet presAssocID="{BB1771FD-CC60-4A35-868E-F7FBAD4C2E25}" presName="Name9" presStyleLbl="parChTrans1D2" presStyleIdx="0" presStyleCnt="2"/>
      <dgm:spPr/>
      <dgm:t>
        <a:bodyPr/>
        <a:lstStyle/>
        <a:p>
          <a:endParaRPr lang="en-US"/>
        </a:p>
      </dgm:t>
    </dgm:pt>
    <dgm:pt modelId="{B1686C1D-0349-435C-B52C-BCD03343976A}" type="pres">
      <dgm:prSet presAssocID="{BB1771FD-CC60-4A35-868E-F7FBAD4C2E2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EB5E144-998A-4B69-B1F8-38A4B5F09FFC}" type="pres">
      <dgm:prSet presAssocID="{3B76B061-4ECB-42D1-A8A5-D7C7110D5C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809CD-11B7-49C8-AD3F-86D76F9C1C05}" type="pres">
      <dgm:prSet presAssocID="{B6D5480C-9870-4142-9D00-5AA1E8D3B988}" presName="Name9" presStyleLbl="parChTrans1D2" presStyleIdx="1" presStyleCnt="2"/>
      <dgm:spPr/>
      <dgm:t>
        <a:bodyPr/>
        <a:lstStyle/>
        <a:p>
          <a:endParaRPr lang="en-US"/>
        </a:p>
      </dgm:t>
    </dgm:pt>
    <dgm:pt modelId="{5442F696-3F8F-4BAF-9825-A6490A046F15}" type="pres">
      <dgm:prSet presAssocID="{B6D5480C-9870-4142-9D00-5AA1E8D3B98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B4AA1D91-2617-4DCA-85F9-D9B747617D5E}" type="pres">
      <dgm:prSet presAssocID="{2B380E3A-7CF9-4A2D-B4E2-51E955055F2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FECAE7-0D8F-4D6D-ACD0-9563C06B9D97}" type="presOf" srcId="{BB1771FD-CC60-4A35-868E-F7FBAD4C2E25}" destId="{F97BF49D-7300-425F-A5E6-81DC86ED3D74}" srcOrd="0" destOrd="0" presId="urn:microsoft.com/office/officeart/2005/8/layout/radial1"/>
    <dgm:cxn modelId="{BC01D022-7A90-4746-95DF-92E28981B88E}" type="presOf" srcId="{B6D5480C-9870-4142-9D00-5AA1E8D3B988}" destId="{EEC809CD-11B7-49C8-AD3F-86D76F9C1C05}" srcOrd="0" destOrd="0" presId="urn:microsoft.com/office/officeart/2005/8/layout/radial1"/>
    <dgm:cxn modelId="{05B6A8DD-FF7F-4B68-A012-FC8FC192FCF3}" type="presOf" srcId="{3B76B061-4ECB-42D1-A8A5-D7C7110D5C1D}" destId="{BEB5E144-998A-4B69-B1F8-38A4B5F09FFC}" srcOrd="0" destOrd="0" presId="urn:microsoft.com/office/officeart/2005/8/layout/radial1"/>
    <dgm:cxn modelId="{52F59E60-18E6-4DB6-8FF5-D6D39993F773}" srcId="{187D9F81-7F39-4A88-A423-B131A62A8802}" destId="{3B76B061-4ECB-42D1-A8A5-D7C7110D5C1D}" srcOrd="0" destOrd="0" parTransId="{BB1771FD-CC60-4A35-868E-F7FBAD4C2E25}" sibTransId="{4E269A8E-A485-46D1-9A4B-38DC758B904E}"/>
    <dgm:cxn modelId="{4BB2D67B-C00A-47BC-8500-F4FDF75F3737}" srcId="{187D9F81-7F39-4A88-A423-B131A62A8802}" destId="{2B380E3A-7CF9-4A2D-B4E2-51E955055F26}" srcOrd="1" destOrd="0" parTransId="{B6D5480C-9870-4142-9D00-5AA1E8D3B988}" sibTransId="{EF09B521-22F5-41A4-A042-8D8864BE32CD}"/>
    <dgm:cxn modelId="{EEF9E5BD-F971-49D2-85E9-B0A950C8BFC2}" type="presOf" srcId="{187D9F81-7F39-4A88-A423-B131A62A8802}" destId="{3C6C13ED-9480-4BA5-B0D9-33DC5E5FB240}" srcOrd="0" destOrd="0" presId="urn:microsoft.com/office/officeart/2005/8/layout/radial1"/>
    <dgm:cxn modelId="{5EEBCFD4-F203-421D-946E-FCA0707C6BB0}" type="presOf" srcId="{BB1771FD-CC60-4A35-868E-F7FBAD4C2E25}" destId="{B1686C1D-0349-435C-B52C-BCD03343976A}" srcOrd="1" destOrd="0" presId="urn:microsoft.com/office/officeart/2005/8/layout/radial1"/>
    <dgm:cxn modelId="{DBDE3E1F-11A2-44D4-B4A6-4812096FA5C8}" type="presOf" srcId="{4E743372-38A3-4F75-AB76-5923E8B591B6}" destId="{DBACBEF7-94A7-4ADE-9F13-78A66BA78212}" srcOrd="0" destOrd="0" presId="urn:microsoft.com/office/officeart/2005/8/layout/radial1"/>
    <dgm:cxn modelId="{6E8C4945-8EF4-4851-8B98-0919512C9714}" srcId="{4E743372-38A3-4F75-AB76-5923E8B591B6}" destId="{187D9F81-7F39-4A88-A423-B131A62A8802}" srcOrd="0" destOrd="0" parTransId="{68ECD458-783F-4E3E-90F1-535AB2C12AA8}" sibTransId="{1F40B1D3-805B-4F19-A2D5-22D0D65294CB}"/>
    <dgm:cxn modelId="{3D5A76E2-E1B9-4677-8BD2-47E24D234360}" type="presOf" srcId="{2B380E3A-7CF9-4A2D-B4E2-51E955055F26}" destId="{B4AA1D91-2617-4DCA-85F9-D9B747617D5E}" srcOrd="0" destOrd="0" presId="urn:microsoft.com/office/officeart/2005/8/layout/radial1"/>
    <dgm:cxn modelId="{126D542E-FB6F-4D80-A5CB-4F3B332C98C9}" type="presOf" srcId="{B6D5480C-9870-4142-9D00-5AA1E8D3B988}" destId="{5442F696-3F8F-4BAF-9825-A6490A046F15}" srcOrd="1" destOrd="0" presId="urn:microsoft.com/office/officeart/2005/8/layout/radial1"/>
    <dgm:cxn modelId="{4CAE9507-2C60-4E8B-9041-EDC57FB8D348}" type="presParOf" srcId="{DBACBEF7-94A7-4ADE-9F13-78A66BA78212}" destId="{3C6C13ED-9480-4BA5-B0D9-33DC5E5FB240}" srcOrd="0" destOrd="0" presId="urn:microsoft.com/office/officeart/2005/8/layout/radial1"/>
    <dgm:cxn modelId="{FF140517-9ED4-4848-8043-A9D068076484}" type="presParOf" srcId="{DBACBEF7-94A7-4ADE-9F13-78A66BA78212}" destId="{F97BF49D-7300-425F-A5E6-81DC86ED3D74}" srcOrd="1" destOrd="0" presId="urn:microsoft.com/office/officeart/2005/8/layout/radial1"/>
    <dgm:cxn modelId="{EC54ABF9-C975-437B-B76E-0B943BBA6EAC}" type="presParOf" srcId="{F97BF49D-7300-425F-A5E6-81DC86ED3D74}" destId="{B1686C1D-0349-435C-B52C-BCD03343976A}" srcOrd="0" destOrd="0" presId="urn:microsoft.com/office/officeart/2005/8/layout/radial1"/>
    <dgm:cxn modelId="{B0EAECDC-3CA1-41FE-9414-BAAE24D44DA7}" type="presParOf" srcId="{DBACBEF7-94A7-4ADE-9F13-78A66BA78212}" destId="{BEB5E144-998A-4B69-B1F8-38A4B5F09FFC}" srcOrd="2" destOrd="0" presId="urn:microsoft.com/office/officeart/2005/8/layout/radial1"/>
    <dgm:cxn modelId="{9E7AA525-82DE-464F-83CF-5478EBB4A223}" type="presParOf" srcId="{DBACBEF7-94A7-4ADE-9F13-78A66BA78212}" destId="{EEC809CD-11B7-49C8-AD3F-86D76F9C1C05}" srcOrd="3" destOrd="0" presId="urn:microsoft.com/office/officeart/2005/8/layout/radial1"/>
    <dgm:cxn modelId="{AB68D410-9B1C-41DE-9FD2-FD3D23D7A115}" type="presParOf" srcId="{EEC809CD-11B7-49C8-AD3F-86D76F9C1C05}" destId="{5442F696-3F8F-4BAF-9825-A6490A046F15}" srcOrd="0" destOrd="0" presId="urn:microsoft.com/office/officeart/2005/8/layout/radial1"/>
    <dgm:cxn modelId="{F1DE0CCE-2FAA-4843-8B15-44C35173F497}" type="presParOf" srcId="{DBACBEF7-94A7-4ADE-9F13-78A66BA78212}" destId="{B4AA1D91-2617-4DCA-85F9-D9B747617D5E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E1D99-A82B-4C1F-A94D-1862F1DF34F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959472-5F30-49A9-BFB3-09E78A3B751E}">
      <dgm:prSet phldrT="[Text]"/>
      <dgm:spPr/>
      <dgm:t>
        <a:bodyPr/>
        <a:lstStyle/>
        <a:p>
          <a:r>
            <a:rPr lang="en-US" dirty="0" smtClean="0"/>
            <a:t>Universal Identifiers</a:t>
          </a:r>
          <a:endParaRPr lang="en-US" dirty="0"/>
        </a:p>
      </dgm:t>
    </dgm:pt>
    <dgm:pt modelId="{19B67ABE-08D4-480D-9E34-294B7EE081C0}" type="parTrans" cxnId="{29AB4D82-F192-493C-9594-70FDFAEFF043}">
      <dgm:prSet/>
      <dgm:spPr/>
      <dgm:t>
        <a:bodyPr/>
        <a:lstStyle/>
        <a:p>
          <a:endParaRPr lang="en-US"/>
        </a:p>
      </dgm:t>
    </dgm:pt>
    <dgm:pt modelId="{9586B512-951E-4737-8F08-E061F6E1C428}" type="sibTrans" cxnId="{29AB4D82-F192-493C-9594-70FDFAEFF043}">
      <dgm:prSet/>
      <dgm:spPr/>
      <dgm:t>
        <a:bodyPr/>
        <a:lstStyle/>
        <a:p>
          <a:endParaRPr lang="en-US"/>
        </a:p>
      </dgm:t>
    </dgm:pt>
    <dgm:pt modelId="{01EFB289-8DEA-4581-95C3-418DDAC5C484}">
      <dgm:prSet phldrT="[Text]"/>
      <dgm:spPr/>
      <dgm:t>
        <a:bodyPr/>
        <a:lstStyle/>
        <a:p>
          <a:r>
            <a:rPr lang="en-US" dirty="0" smtClean="0"/>
            <a:t>Company Name</a:t>
          </a:r>
          <a:endParaRPr lang="en-US" dirty="0"/>
        </a:p>
      </dgm:t>
    </dgm:pt>
    <dgm:pt modelId="{693A43B1-080E-4CD6-90DF-948AC7DBC487}" type="parTrans" cxnId="{27EA4C4F-9AE2-47A2-ADAA-C02697434FFD}">
      <dgm:prSet/>
      <dgm:spPr/>
      <dgm:t>
        <a:bodyPr/>
        <a:lstStyle/>
        <a:p>
          <a:endParaRPr lang="en-US"/>
        </a:p>
      </dgm:t>
    </dgm:pt>
    <dgm:pt modelId="{18F41D63-BD7D-4388-A7A1-F4507BB8E16E}" type="sibTrans" cxnId="{27EA4C4F-9AE2-47A2-ADAA-C02697434FFD}">
      <dgm:prSet/>
      <dgm:spPr/>
      <dgm:t>
        <a:bodyPr/>
        <a:lstStyle/>
        <a:p>
          <a:endParaRPr lang="en-US"/>
        </a:p>
      </dgm:t>
    </dgm:pt>
    <dgm:pt modelId="{6C8AAE07-1632-4186-AE65-030F58C14284}">
      <dgm:prSet phldrT="[Text]"/>
      <dgm:spPr/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D9725A75-7FC8-4DD0-B0E7-10B6CB506427}" type="parTrans" cxnId="{3413FF8F-523E-4F06-A0D8-C06D697CCBCA}">
      <dgm:prSet/>
      <dgm:spPr/>
      <dgm:t>
        <a:bodyPr/>
        <a:lstStyle/>
        <a:p>
          <a:endParaRPr lang="en-US"/>
        </a:p>
      </dgm:t>
    </dgm:pt>
    <dgm:pt modelId="{7AE32C95-C68E-4631-978F-8B65F33DDEBF}" type="sibTrans" cxnId="{3413FF8F-523E-4F06-A0D8-C06D697CCBCA}">
      <dgm:prSet/>
      <dgm:spPr/>
      <dgm:t>
        <a:bodyPr/>
        <a:lstStyle/>
        <a:p>
          <a:endParaRPr lang="en-US"/>
        </a:p>
      </dgm:t>
    </dgm:pt>
    <dgm:pt modelId="{435B0E0D-7907-4538-83FB-EC6DEDF129F3}">
      <dgm:prSet phldrT="[Text]"/>
      <dgm:spPr/>
      <dgm:t>
        <a:bodyPr/>
        <a:lstStyle/>
        <a:p>
          <a:r>
            <a:rPr lang="en-US" dirty="0" smtClean="0"/>
            <a:t>Proprietary Identifiers</a:t>
          </a:r>
          <a:endParaRPr lang="en-US" dirty="0"/>
        </a:p>
      </dgm:t>
    </dgm:pt>
    <dgm:pt modelId="{FD13F647-073A-4B6C-B273-6F7EBDBF5CB9}" type="parTrans" cxnId="{0938B105-AB0B-4803-8C42-33DEF1BC99DB}">
      <dgm:prSet/>
      <dgm:spPr/>
      <dgm:t>
        <a:bodyPr/>
        <a:lstStyle/>
        <a:p>
          <a:endParaRPr lang="en-US"/>
        </a:p>
      </dgm:t>
    </dgm:pt>
    <dgm:pt modelId="{6951C202-DF07-4EA6-8F4A-2B8E91374069}" type="sibTrans" cxnId="{0938B105-AB0B-4803-8C42-33DEF1BC99DB}">
      <dgm:prSet/>
      <dgm:spPr/>
      <dgm:t>
        <a:bodyPr/>
        <a:lstStyle/>
        <a:p>
          <a:endParaRPr lang="en-US"/>
        </a:p>
      </dgm:t>
    </dgm:pt>
    <dgm:pt modelId="{FAAAC84A-CAFD-44C8-83EE-470BE8271FBF}">
      <dgm:prSet phldrT="[Text]"/>
      <dgm:spPr/>
      <dgm:t>
        <a:bodyPr/>
        <a:lstStyle/>
        <a:p>
          <a:r>
            <a:rPr lang="en-US" dirty="0" smtClean="0"/>
            <a:t>CRSP </a:t>
          </a:r>
          <a:r>
            <a:rPr lang="en-US" dirty="0" err="1" smtClean="0"/>
            <a:t>Permno</a:t>
          </a:r>
          <a:r>
            <a:rPr lang="en-US" dirty="0" smtClean="0"/>
            <a:t> / </a:t>
          </a:r>
          <a:r>
            <a:rPr lang="en-US" dirty="0" err="1" smtClean="0"/>
            <a:t>Permco</a:t>
          </a:r>
          <a:endParaRPr lang="en-US" dirty="0"/>
        </a:p>
      </dgm:t>
    </dgm:pt>
    <dgm:pt modelId="{759CE5B5-6C53-44E2-9F08-2A32867B5ED5}" type="parTrans" cxnId="{64FF72AC-07AF-4C28-BFA9-10BB3D35E5C2}">
      <dgm:prSet/>
      <dgm:spPr/>
      <dgm:t>
        <a:bodyPr/>
        <a:lstStyle/>
        <a:p>
          <a:endParaRPr lang="en-US"/>
        </a:p>
      </dgm:t>
    </dgm:pt>
    <dgm:pt modelId="{4E8EEA7A-5BA5-4801-96D2-8873EBA51F5D}" type="sibTrans" cxnId="{64FF72AC-07AF-4C28-BFA9-10BB3D35E5C2}">
      <dgm:prSet/>
      <dgm:spPr/>
      <dgm:t>
        <a:bodyPr/>
        <a:lstStyle/>
        <a:p>
          <a:endParaRPr lang="en-US"/>
        </a:p>
      </dgm:t>
    </dgm:pt>
    <dgm:pt modelId="{95E4CD87-A334-40DE-BDED-ECC76299911F}">
      <dgm:prSet phldrT="[Text]"/>
      <dgm:spPr/>
      <dgm:t>
        <a:bodyPr/>
        <a:lstStyle/>
        <a:p>
          <a:r>
            <a:rPr lang="en-US" dirty="0" err="1" smtClean="0"/>
            <a:t>Compustat</a:t>
          </a:r>
          <a:r>
            <a:rPr lang="en-US" dirty="0" smtClean="0"/>
            <a:t> GVKEY</a:t>
          </a:r>
          <a:endParaRPr lang="en-US" dirty="0"/>
        </a:p>
      </dgm:t>
    </dgm:pt>
    <dgm:pt modelId="{83D310F5-DFA3-41F8-93EE-CC401C2A1594}" type="parTrans" cxnId="{18B3A0C7-2C06-478B-9C34-FFFAA4560023}">
      <dgm:prSet/>
      <dgm:spPr/>
      <dgm:t>
        <a:bodyPr/>
        <a:lstStyle/>
        <a:p>
          <a:endParaRPr lang="en-US"/>
        </a:p>
      </dgm:t>
    </dgm:pt>
    <dgm:pt modelId="{F48F3AD1-6900-45EA-94E2-3CF9FE990A61}" type="sibTrans" cxnId="{18B3A0C7-2C06-478B-9C34-FFFAA4560023}">
      <dgm:prSet/>
      <dgm:spPr/>
      <dgm:t>
        <a:bodyPr/>
        <a:lstStyle/>
        <a:p>
          <a:endParaRPr lang="en-US"/>
        </a:p>
      </dgm:t>
    </dgm:pt>
    <dgm:pt modelId="{48076AB3-2087-42F0-B85C-41BAC9E3FC58}">
      <dgm:prSet phldrT="[Text]"/>
      <dgm:spPr/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BC024E40-1F87-413C-81F4-6F9574AEB21D}" type="parTrans" cxnId="{BCA4EF44-C1B5-4856-A209-0F659349244A}">
      <dgm:prSet/>
      <dgm:spPr/>
      <dgm:t>
        <a:bodyPr/>
        <a:lstStyle/>
        <a:p>
          <a:endParaRPr lang="en-US"/>
        </a:p>
      </dgm:t>
    </dgm:pt>
    <dgm:pt modelId="{96960A6D-C0C7-4C0E-8BE4-9FCFA0D59298}" type="sibTrans" cxnId="{BCA4EF44-C1B5-4856-A209-0F659349244A}">
      <dgm:prSet/>
      <dgm:spPr/>
      <dgm:t>
        <a:bodyPr/>
        <a:lstStyle/>
        <a:p>
          <a:endParaRPr lang="en-US"/>
        </a:p>
      </dgm:t>
    </dgm:pt>
    <dgm:pt modelId="{E7A0A718-F210-48EE-991D-6C14C10BCBB7}">
      <dgm:prSet phldrT="[Text]"/>
      <dgm:spPr/>
      <dgm:t>
        <a:bodyPr/>
        <a:lstStyle/>
        <a:p>
          <a:r>
            <a:rPr lang="en-US" dirty="0" smtClean="0"/>
            <a:t>SEDOL</a:t>
          </a:r>
          <a:endParaRPr lang="en-US" dirty="0"/>
        </a:p>
      </dgm:t>
    </dgm:pt>
    <dgm:pt modelId="{12F59D48-4C3F-4A37-8138-E2A3FA12D5D7}" type="parTrans" cxnId="{E2F5B958-0FB7-422F-B02D-3CEBDAD80A4F}">
      <dgm:prSet/>
      <dgm:spPr/>
      <dgm:t>
        <a:bodyPr/>
        <a:lstStyle/>
        <a:p>
          <a:endParaRPr lang="en-US"/>
        </a:p>
      </dgm:t>
    </dgm:pt>
    <dgm:pt modelId="{1929030F-7FAC-48D1-AD9A-00D50C720C8A}" type="sibTrans" cxnId="{E2F5B958-0FB7-422F-B02D-3CEBDAD80A4F}">
      <dgm:prSet/>
      <dgm:spPr/>
      <dgm:t>
        <a:bodyPr/>
        <a:lstStyle/>
        <a:p>
          <a:endParaRPr lang="en-US"/>
        </a:p>
      </dgm:t>
    </dgm:pt>
    <dgm:pt modelId="{BD96419E-E00F-4677-A922-2592670B83DB}">
      <dgm:prSet phldrT="[Text]"/>
      <dgm:spPr/>
      <dgm:t>
        <a:bodyPr/>
        <a:lstStyle/>
        <a:p>
          <a:r>
            <a:rPr lang="en-US" dirty="0" smtClean="0"/>
            <a:t>ISIN</a:t>
          </a:r>
          <a:endParaRPr lang="en-US" dirty="0"/>
        </a:p>
      </dgm:t>
    </dgm:pt>
    <dgm:pt modelId="{52F961BE-C81B-440A-A45D-B6F383AF6ABF}" type="parTrans" cxnId="{9B8CB2A9-585C-49BF-82E1-8133321FB8BA}">
      <dgm:prSet/>
      <dgm:spPr/>
      <dgm:t>
        <a:bodyPr/>
        <a:lstStyle/>
        <a:p>
          <a:endParaRPr lang="en-US"/>
        </a:p>
      </dgm:t>
    </dgm:pt>
    <dgm:pt modelId="{FC0994C6-62A0-4665-94F4-AC4769DF1FFB}" type="sibTrans" cxnId="{9B8CB2A9-585C-49BF-82E1-8133321FB8BA}">
      <dgm:prSet/>
      <dgm:spPr/>
      <dgm:t>
        <a:bodyPr/>
        <a:lstStyle/>
        <a:p>
          <a:endParaRPr lang="en-US"/>
        </a:p>
      </dgm:t>
    </dgm:pt>
    <dgm:pt modelId="{3C4981D5-5682-4D96-8120-BF6CEBD5158D}">
      <dgm:prSet phldrT="[Text]"/>
      <dgm:spPr/>
      <dgm:t>
        <a:bodyPr/>
        <a:lstStyle/>
        <a:p>
          <a:r>
            <a:rPr lang="en-US" dirty="0" smtClean="0"/>
            <a:t>CIK</a:t>
          </a:r>
          <a:endParaRPr lang="en-US" dirty="0"/>
        </a:p>
      </dgm:t>
    </dgm:pt>
    <dgm:pt modelId="{1D98DEAA-2429-44F2-B864-31BE66307CB5}" type="parTrans" cxnId="{9DADB730-E58B-48A2-A615-D086DD59F66D}">
      <dgm:prSet/>
      <dgm:spPr/>
      <dgm:t>
        <a:bodyPr/>
        <a:lstStyle/>
        <a:p>
          <a:endParaRPr lang="en-US"/>
        </a:p>
      </dgm:t>
    </dgm:pt>
    <dgm:pt modelId="{F66343BB-21FB-4FF8-B848-9F07A9EF9BA3}" type="sibTrans" cxnId="{9DADB730-E58B-48A2-A615-D086DD59F66D}">
      <dgm:prSet/>
      <dgm:spPr/>
      <dgm:t>
        <a:bodyPr/>
        <a:lstStyle/>
        <a:p>
          <a:endParaRPr lang="en-US"/>
        </a:p>
      </dgm:t>
    </dgm:pt>
    <dgm:pt modelId="{E2DC80EE-BB99-4D10-9165-E16978A5A7A4}">
      <dgm:prSet phldrT="[Text]"/>
      <dgm:spPr/>
      <dgm:t>
        <a:bodyPr/>
        <a:lstStyle/>
        <a:p>
          <a:r>
            <a:rPr lang="en-US" dirty="0" smtClean="0"/>
            <a:t>Capital IQ Company ID</a:t>
          </a:r>
          <a:endParaRPr lang="en-US" dirty="0"/>
        </a:p>
      </dgm:t>
    </dgm:pt>
    <dgm:pt modelId="{7B08ECB8-CB10-40E0-B4A9-E7773013A2A2}" type="parTrans" cxnId="{07C8EBF6-2C9C-4708-9824-DCBC48C28D41}">
      <dgm:prSet/>
      <dgm:spPr/>
      <dgm:t>
        <a:bodyPr/>
        <a:lstStyle/>
        <a:p>
          <a:endParaRPr lang="en-US"/>
        </a:p>
      </dgm:t>
    </dgm:pt>
    <dgm:pt modelId="{DF28D292-E7A0-4E0E-816E-7ADDEB95FD58}" type="sibTrans" cxnId="{07C8EBF6-2C9C-4708-9824-DCBC48C28D41}">
      <dgm:prSet/>
      <dgm:spPr/>
      <dgm:t>
        <a:bodyPr/>
        <a:lstStyle/>
        <a:p>
          <a:endParaRPr lang="en-US"/>
        </a:p>
      </dgm:t>
    </dgm:pt>
    <dgm:pt modelId="{98CBE1DC-A7D3-4EC5-AD90-13259B8258B5}">
      <dgm:prSet phldrT="[Text]"/>
      <dgm:spPr/>
      <dgm:t>
        <a:bodyPr/>
        <a:lstStyle/>
        <a:p>
          <a:r>
            <a:rPr lang="en-US" dirty="0" smtClean="0"/>
            <a:t>IBES Ticker</a:t>
          </a:r>
          <a:endParaRPr lang="en-US" dirty="0"/>
        </a:p>
      </dgm:t>
    </dgm:pt>
    <dgm:pt modelId="{09664142-C81C-4CDF-A133-9CBF04C99DA1}" type="parTrans" cxnId="{A5116415-E09F-4927-87D9-3BF16EFD7809}">
      <dgm:prSet/>
      <dgm:spPr/>
      <dgm:t>
        <a:bodyPr/>
        <a:lstStyle/>
        <a:p>
          <a:endParaRPr lang="en-US"/>
        </a:p>
      </dgm:t>
    </dgm:pt>
    <dgm:pt modelId="{82F7ADAE-5F9E-4D4E-8B46-3C91FA6B7305}" type="sibTrans" cxnId="{A5116415-E09F-4927-87D9-3BF16EFD7809}">
      <dgm:prSet/>
      <dgm:spPr/>
      <dgm:t>
        <a:bodyPr/>
        <a:lstStyle/>
        <a:p>
          <a:endParaRPr lang="en-US"/>
        </a:p>
      </dgm:t>
    </dgm:pt>
    <dgm:pt modelId="{D2700FDA-9F85-49F8-B58F-668864362E09}">
      <dgm:prSet phldrT="[Text]"/>
      <dgm:spPr/>
      <dgm:t>
        <a:bodyPr/>
        <a:lstStyle/>
        <a:p>
          <a:r>
            <a:rPr lang="en-US" dirty="0" smtClean="0"/>
            <a:t>Option Metrics Security ID/Option ID</a:t>
          </a:r>
          <a:endParaRPr lang="en-US" dirty="0"/>
        </a:p>
      </dgm:t>
    </dgm:pt>
    <dgm:pt modelId="{04DBC4E9-A34C-49B9-9A06-22BDB6415A1A}" type="parTrans" cxnId="{FF3AFE7C-15E6-42FF-9C58-A5DAA3AD68D2}">
      <dgm:prSet/>
      <dgm:spPr/>
      <dgm:t>
        <a:bodyPr/>
        <a:lstStyle/>
        <a:p>
          <a:endParaRPr lang="en-US"/>
        </a:p>
      </dgm:t>
    </dgm:pt>
    <dgm:pt modelId="{3F798EC0-0FE1-4F76-B57C-7CC5EF1BC9AD}" type="sibTrans" cxnId="{FF3AFE7C-15E6-42FF-9C58-A5DAA3AD68D2}">
      <dgm:prSet/>
      <dgm:spPr/>
      <dgm:t>
        <a:bodyPr/>
        <a:lstStyle/>
        <a:p>
          <a:endParaRPr lang="en-US"/>
        </a:p>
      </dgm:t>
    </dgm:pt>
    <dgm:pt modelId="{BF289D45-39F4-4848-846E-DC17DAE38B11}">
      <dgm:prSet phldrT="[Text]"/>
      <dgm:spPr/>
      <dgm:t>
        <a:bodyPr/>
        <a:lstStyle/>
        <a:p>
          <a:r>
            <a:rPr lang="en-US" dirty="0" err="1" smtClean="0"/>
            <a:t>Markit</a:t>
          </a:r>
          <a:r>
            <a:rPr lang="en-US" dirty="0" smtClean="0"/>
            <a:t> RED Code</a:t>
          </a:r>
          <a:endParaRPr lang="en-US" dirty="0"/>
        </a:p>
      </dgm:t>
    </dgm:pt>
    <dgm:pt modelId="{3E2532DC-B86F-4FDB-AB9A-C86F6DDD73D8}" type="parTrans" cxnId="{7D6BCB0C-7809-4382-AB3C-036904D7A2E9}">
      <dgm:prSet/>
      <dgm:spPr/>
      <dgm:t>
        <a:bodyPr/>
        <a:lstStyle/>
        <a:p>
          <a:endParaRPr lang="en-US"/>
        </a:p>
      </dgm:t>
    </dgm:pt>
    <dgm:pt modelId="{C224AA80-4A9C-424D-A27B-2BD786C32714}" type="sibTrans" cxnId="{7D6BCB0C-7809-4382-AB3C-036904D7A2E9}">
      <dgm:prSet/>
      <dgm:spPr/>
      <dgm:t>
        <a:bodyPr/>
        <a:lstStyle/>
        <a:p>
          <a:endParaRPr lang="en-US"/>
        </a:p>
      </dgm:t>
    </dgm:pt>
    <dgm:pt modelId="{0054139C-C203-4936-8A14-65B625D69E37}">
      <dgm:prSet phldrT="[Text]"/>
      <dgm:spPr/>
      <dgm:t>
        <a:bodyPr/>
        <a:lstStyle/>
        <a:p>
          <a:r>
            <a:rPr lang="en-US" dirty="0" err="1" smtClean="0"/>
            <a:t>Factset</a:t>
          </a:r>
          <a:r>
            <a:rPr lang="en-US" dirty="0" smtClean="0"/>
            <a:t> Entity ID/ Perm Sec ID</a:t>
          </a:r>
          <a:endParaRPr lang="en-US" dirty="0"/>
        </a:p>
      </dgm:t>
    </dgm:pt>
    <dgm:pt modelId="{86DE7CAE-E804-4A75-9E9E-10DFE678DEE9}" type="parTrans" cxnId="{87A3F136-C94F-4DD8-A991-14E225D5C197}">
      <dgm:prSet/>
      <dgm:spPr/>
      <dgm:t>
        <a:bodyPr/>
        <a:lstStyle/>
        <a:p>
          <a:endParaRPr lang="en-US"/>
        </a:p>
      </dgm:t>
    </dgm:pt>
    <dgm:pt modelId="{EF528B13-A073-45C8-946D-F2EE708C5C67}" type="sibTrans" cxnId="{87A3F136-C94F-4DD8-A991-14E225D5C197}">
      <dgm:prSet/>
      <dgm:spPr/>
      <dgm:t>
        <a:bodyPr/>
        <a:lstStyle/>
        <a:p>
          <a:endParaRPr lang="en-US"/>
        </a:p>
      </dgm:t>
    </dgm:pt>
    <dgm:pt modelId="{404E4CF0-BDF0-43A2-BE21-A46C9196F228}" type="pres">
      <dgm:prSet presAssocID="{2ABE1D99-A82B-4C1F-A94D-1862F1DF34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0D2D55-EFC4-4609-B3B6-A34C9AE3B682}" type="pres">
      <dgm:prSet presAssocID="{B6959472-5F30-49A9-BFB3-09E78A3B751E}" presName="composite" presStyleCnt="0"/>
      <dgm:spPr/>
    </dgm:pt>
    <dgm:pt modelId="{F82A19F4-B943-4D0C-A7C8-26802AACC3DC}" type="pres">
      <dgm:prSet presAssocID="{B6959472-5F30-49A9-BFB3-09E78A3B751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A78A5-61F9-419A-924A-19D441A34A33}" type="pres">
      <dgm:prSet presAssocID="{B6959472-5F30-49A9-BFB3-09E78A3B751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F28AA-978F-4131-96AB-47258A5C6C52}" type="pres">
      <dgm:prSet presAssocID="{9586B512-951E-4737-8F08-E061F6E1C428}" presName="space" presStyleCnt="0"/>
      <dgm:spPr/>
    </dgm:pt>
    <dgm:pt modelId="{F3074864-784F-4408-9459-BC9680815C66}" type="pres">
      <dgm:prSet presAssocID="{435B0E0D-7907-4538-83FB-EC6DEDF129F3}" presName="composite" presStyleCnt="0"/>
      <dgm:spPr/>
    </dgm:pt>
    <dgm:pt modelId="{A58F564E-E6AD-41D8-9AC4-E4A3BF499836}" type="pres">
      <dgm:prSet presAssocID="{435B0E0D-7907-4538-83FB-EC6DEDF129F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9067B-EEC0-44B1-ABC2-CA54AD832BB5}" type="pres">
      <dgm:prSet presAssocID="{435B0E0D-7907-4538-83FB-EC6DEDF129F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83050C-BC93-49F8-9E3F-E703CECD61AC}" type="presOf" srcId="{95E4CD87-A334-40DE-BDED-ECC76299911F}" destId="{6A19067B-EEC0-44B1-ABC2-CA54AD832BB5}" srcOrd="0" destOrd="1" presId="urn:microsoft.com/office/officeart/2005/8/layout/hList1"/>
    <dgm:cxn modelId="{EDDB1F1E-2420-4958-AA93-549D30D81C92}" type="presOf" srcId="{98CBE1DC-A7D3-4EC5-AD90-13259B8258B5}" destId="{6A19067B-EEC0-44B1-ABC2-CA54AD832BB5}" srcOrd="0" destOrd="3" presId="urn:microsoft.com/office/officeart/2005/8/layout/hList1"/>
    <dgm:cxn modelId="{9DADB730-E58B-48A2-A615-D086DD59F66D}" srcId="{B6959472-5F30-49A9-BFB3-09E78A3B751E}" destId="{3C4981D5-5682-4D96-8120-BF6CEBD5158D}" srcOrd="5" destOrd="0" parTransId="{1D98DEAA-2429-44F2-B864-31BE66307CB5}" sibTransId="{F66343BB-21FB-4FF8-B848-9F07A9EF9BA3}"/>
    <dgm:cxn modelId="{8A193D1A-4BB2-43CD-ABF0-B8EBF15168F4}" type="presOf" srcId="{6C8AAE07-1632-4186-AE65-030F58C14284}" destId="{5F3A78A5-61F9-419A-924A-19D441A34A33}" srcOrd="0" destOrd="2" presId="urn:microsoft.com/office/officeart/2005/8/layout/hList1"/>
    <dgm:cxn modelId="{29AB4D82-F192-493C-9594-70FDFAEFF043}" srcId="{2ABE1D99-A82B-4C1F-A94D-1862F1DF34FE}" destId="{B6959472-5F30-49A9-BFB3-09E78A3B751E}" srcOrd="0" destOrd="0" parTransId="{19B67ABE-08D4-480D-9E34-294B7EE081C0}" sibTransId="{9586B512-951E-4737-8F08-E061F6E1C428}"/>
    <dgm:cxn modelId="{4808C26D-0222-4AD2-95DD-D0EB0786837A}" type="presOf" srcId="{0054139C-C203-4936-8A14-65B625D69E37}" destId="{6A19067B-EEC0-44B1-ABC2-CA54AD832BB5}" srcOrd="0" destOrd="6" presId="urn:microsoft.com/office/officeart/2005/8/layout/hList1"/>
    <dgm:cxn modelId="{BCA4EF44-C1B5-4856-A209-0F659349244A}" srcId="{B6959472-5F30-49A9-BFB3-09E78A3B751E}" destId="{48076AB3-2087-42F0-B85C-41BAC9E3FC58}" srcOrd="1" destOrd="0" parTransId="{BC024E40-1F87-413C-81F4-6F9574AEB21D}" sibTransId="{96960A6D-C0C7-4C0E-8BE4-9FCFA0D59298}"/>
    <dgm:cxn modelId="{518D0431-CC0F-460C-A911-DE4680352EF2}" type="presOf" srcId="{B6959472-5F30-49A9-BFB3-09E78A3B751E}" destId="{F82A19F4-B943-4D0C-A7C8-26802AACC3DC}" srcOrd="0" destOrd="0" presId="urn:microsoft.com/office/officeart/2005/8/layout/hList1"/>
    <dgm:cxn modelId="{91CA2CBA-24FF-4C54-8C43-D4599D66DA54}" type="presOf" srcId="{E2DC80EE-BB99-4D10-9165-E16978A5A7A4}" destId="{6A19067B-EEC0-44B1-ABC2-CA54AD832BB5}" srcOrd="0" destOrd="2" presId="urn:microsoft.com/office/officeart/2005/8/layout/hList1"/>
    <dgm:cxn modelId="{E2F5B958-0FB7-422F-B02D-3CEBDAD80A4F}" srcId="{B6959472-5F30-49A9-BFB3-09E78A3B751E}" destId="{E7A0A718-F210-48EE-991D-6C14C10BCBB7}" srcOrd="3" destOrd="0" parTransId="{12F59D48-4C3F-4A37-8138-E2A3FA12D5D7}" sibTransId="{1929030F-7FAC-48D1-AD9A-00D50C720C8A}"/>
    <dgm:cxn modelId="{DDF4C6F9-5443-4A7D-A44C-EA945F8B4589}" type="presOf" srcId="{3C4981D5-5682-4D96-8120-BF6CEBD5158D}" destId="{5F3A78A5-61F9-419A-924A-19D441A34A33}" srcOrd="0" destOrd="5" presId="urn:microsoft.com/office/officeart/2005/8/layout/hList1"/>
    <dgm:cxn modelId="{FF3AFE7C-15E6-42FF-9C58-A5DAA3AD68D2}" srcId="{435B0E0D-7907-4538-83FB-EC6DEDF129F3}" destId="{D2700FDA-9F85-49F8-B58F-668864362E09}" srcOrd="4" destOrd="0" parTransId="{04DBC4E9-A34C-49B9-9A06-22BDB6415A1A}" sibTransId="{3F798EC0-0FE1-4F76-B57C-7CC5EF1BC9AD}"/>
    <dgm:cxn modelId="{A5116415-E09F-4927-87D9-3BF16EFD7809}" srcId="{435B0E0D-7907-4538-83FB-EC6DEDF129F3}" destId="{98CBE1DC-A7D3-4EC5-AD90-13259B8258B5}" srcOrd="3" destOrd="0" parTransId="{09664142-C81C-4CDF-A133-9CBF04C99DA1}" sibTransId="{82F7ADAE-5F9E-4D4E-8B46-3C91FA6B7305}"/>
    <dgm:cxn modelId="{B5A71157-889F-400B-BFE4-D024D6F5210C}" type="presOf" srcId="{48076AB3-2087-42F0-B85C-41BAC9E3FC58}" destId="{5F3A78A5-61F9-419A-924A-19D441A34A33}" srcOrd="0" destOrd="1" presId="urn:microsoft.com/office/officeart/2005/8/layout/hList1"/>
    <dgm:cxn modelId="{E0149FEF-619C-4767-9DDE-1F422A3737EF}" type="presOf" srcId="{BD96419E-E00F-4677-A922-2592670B83DB}" destId="{5F3A78A5-61F9-419A-924A-19D441A34A33}" srcOrd="0" destOrd="4" presId="urn:microsoft.com/office/officeart/2005/8/layout/hList1"/>
    <dgm:cxn modelId="{2646DD30-D4E7-4CDC-A0E7-CAF3A3A52072}" type="presOf" srcId="{435B0E0D-7907-4538-83FB-EC6DEDF129F3}" destId="{A58F564E-E6AD-41D8-9AC4-E4A3BF499836}" srcOrd="0" destOrd="0" presId="urn:microsoft.com/office/officeart/2005/8/layout/hList1"/>
    <dgm:cxn modelId="{9BC46BCE-93D2-49A1-BF38-13C9986F95C2}" type="presOf" srcId="{E7A0A718-F210-48EE-991D-6C14C10BCBB7}" destId="{5F3A78A5-61F9-419A-924A-19D441A34A33}" srcOrd="0" destOrd="3" presId="urn:microsoft.com/office/officeart/2005/8/layout/hList1"/>
    <dgm:cxn modelId="{3AA08EB6-4B54-4934-9A3C-40B6653306D5}" type="presOf" srcId="{D2700FDA-9F85-49F8-B58F-668864362E09}" destId="{6A19067B-EEC0-44B1-ABC2-CA54AD832BB5}" srcOrd="0" destOrd="4" presId="urn:microsoft.com/office/officeart/2005/8/layout/hList1"/>
    <dgm:cxn modelId="{9915DE63-4EC6-49E8-9EC0-2988933F484D}" type="presOf" srcId="{01EFB289-8DEA-4581-95C3-418DDAC5C484}" destId="{5F3A78A5-61F9-419A-924A-19D441A34A33}" srcOrd="0" destOrd="0" presId="urn:microsoft.com/office/officeart/2005/8/layout/hList1"/>
    <dgm:cxn modelId="{9B8CB2A9-585C-49BF-82E1-8133321FB8BA}" srcId="{B6959472-5F30-49A9-BFB3-09E78A3B751E}" destId="{BD96419E-E00F-4677-A922-2592670B83DB}" srcOrd="4" destOrd="0" parTransId="{52F961BE-C81B-440A-A45D-B6F383AF6ABF}" sibTransId="{FC0994C6-62A0-4665-94F4-AC4769DF1FFB}"/>
    <dgm:cxn modelId="{3413FF8F-523E-4F06-A0D8-C06D697CCBCA}" srcId="{B6959472-5F30-49A9-BFB3-09E78A3B751E}" destId="{6C8AAE07-1632-4186-AE65-030F58C14284}" srcOrd="2" destOrd="0" parTransId="{D9725A75-7FC8-4DD0-B0E7-10B6CB506427}" sibTransId="{7AE32C95-C68E-4631-978F-8B65F33DDEBF}"/>
    <dgm:cxn modelId="{7D6BCB0C-7809-4382-AB3C-036904D7A2E9}" srcId="{435B0E0D-7907-4538-83FB-EC6DEDF129F3}" destId="{BF289D45-39F4-4848-846E-DC17DAE38B11}" srcOrd="5" destOrd="0" parTransId="{3E2532DC-B86F-4FDB-AB9A-C86F6DDD73D8}" sibTransId="{C224AA80-4A9C-424D-A27B-2BD786C32714}"/>
    <dgm:cxn modelId="{BB16A627-E4F4-4832-B5D3-C93313CF86B3}" type="presOf" srcId="{2ABE1D99-A82B-4C1F-A94D-1862F1DF34FE}" destId="{404E4CF0-BDF0-43A2-BE21-A46C9196F228}" srcOrd="0" destOrd="0" presId="urn:microsoft.com/office/officeart/2005/8/layout/hList1"/>
    <dgm:cxn modelId="{24A0EC35-1DAD-47A0-A033-37226C35EEBD}" type="presOf" srcId="{FAAAC84A-CAFD-44C8-83EE-470BE8271FBF}" destId="{6A19067B-EEC0-44B1-ABC2-CA54AD832BB5}" srcOrd="0" destOrd="0" presId="urn:microsoft.com/office/officeart/2005/8/layout/hList1"/>
    <dgm:cxn modelId="{18B3A0C7-2C06-478B-9C34-FFFAA4560023}" srcId="{435B0E0D-7907-4538-83FB-EC6DEDF129F3}" destId="{95E4CD87-A334-40DE-BDED-ECC76299911F}" srcOrd="1" destOrd="0" parTransId="{83D310F5-DFA3-41F8-93EE-CC401C2A1594}" sibTransId="{F48F3AD1-6900-45EA-94E2-3CF9FE990A61}"/>
    <dgm:cxn modelId="{87A3F136-C94F-4DD8-A991-14E225D5C197}" srcId="{435B0E0D-7907-4538-83FB-EC6DEDF129F3}" destId="{0054139C-C203-4936-8A14-65B625D69E37}" srcOrd="6" destOrd="0" parTransId="{86DE7CAE-E804-4A75-9E9E-10DFE678DEE9}" sibTransId="{EF528B13-A073-45C8-946D-F2EE708C5C67}"/>
    <dgm:cxn modelId="{27EA4C4F-9AE2-47A2-ADAA-C02697434FFD}" srcId="{B6959472-5F30-49A9-BFB3-09E78A3B751E}" destId="{01EFB289-8DEA-4581-95C3-418DDAC5C484}" srcOrd="0" destOrd="0" parTransId="{693A43B1-080E-4CD6-90DF-948AC7DBC487}" sibTransId="{18F41D63-BD7D-4388-A7A1-F4507BB8E16E}"/>
    <dgm:cxn modelId="{64FF72AC-07AF-4C28-BFA9-10BB3D35E5C2}" srcId="{435B0E0D-7907-4538-83FB-EC6DEDF129F3}" destId="{FAAAC84A-CAFD-44C8-83EE-470BE8271FBF}" srcOrd="0" destOrd="0" parTransId="{759CE5B5-6C53-44E2-9F08-2A32867B5ED5}" sibTransId="{4E8EEA7A-5BA5-4801-96D2-8873EBA51F5D}"/>
    <dgm:cxn modelId="{07C8EBF6-2C9C-4708-9824-DCBC48C28D41}" srcId="{435B0E0D-7907-4538-83FB-EC6DEDF129F3}" destId="{E2DC80EE-BB99-4D10-9165-E16978A5A7A4}" srcOrd="2" destOrd="0" parTransId="{7B08ECB8-CB10-40E0-B4A9-E7773013A2A2}" sibTransId="{DF28D292-E7A0-4E0E-816E-7ADDEB95FD58}"/>
    <dgm:cxn modelId="{0938B105-AB0B-4803-8C42-33DEF1BC99DB}" srcId="{2ABE1D99-A82B-4C1F-A94D-1862F1DF34FE}" destId="{435B0E0D-7907-4538-83FB-EC6DEDF129F3}" srcOrd="1" destOrd="0" parTransId="{FD13F647-073A-4B6C-B273-6F7EBDBF5CB9}" sibTransId="{6951C202-DF07-4EA6-8F4A-2B8E91374069}"/>
    <dgm:cxn modelId="{4499BFA3-EA2C-4A2F-9F10-E0C4E1427B98}" type="presOf" srcId="{BF289D45-39F4-4848-846E-DC17DAE38B11}" destId="{6A19067B-EEC0-44B1-ABC2-CA54AD832BB5}" srcOrd="0" destOrd="5" presId="urn:microsoft.com/office/officeart/2005/8/layout/hList1"/>
    <dgm:cxn modelId="{034581B8-7C50-4BA2-8A94-3A6CECD58CCB}" type="presParOf" srcId="{404E4CF0-BDF0-43A2-BE21-A46C9196F228}" destId="{190D2D55-EFC4-4609-B3B6-A34C9AE3B682}" srcOrd="0" destOrd="0" presId="urn:microsoft.com/office/officeart/2005/8/layout/hList1"/>
    <dgm:cxn modelId="{C79BC8AF-01C9-4E42-A3E0-36990EBD93ED}" type="presParOf" srcId="{190D2D55-EFC4-4609-B3B6-A34C9AE3B682}" destId="{F82A19F4-B943-4D0C-A7C8-26802AACC3DC}" srcOrd="0" destOrd="0" presId="urn:microsoft.com/office/officeart/2005/8/layout/hList1"/>
    <dgm:cxn modelId="{2029F452-05FF-433B-983C-952C16FB1B5E}" type="presParOf" srcId="{190D2D55-EFC4-4609-B3B6-A34C9AE3B682}" destId="{5F3A78A5-61F9-419A-924A-19D441A34A33}" srcOrd="1" destOrd="0" presId="urn:microsoft.com/office/officeart/2005/8/layout/hList1"/>
    <dgm:cxn modelId="{C5E6BC42-1499-4BD1-ABE4-181DCA18D938}" type="presParOf" srcId="{404E4CF0-BDF0-43A2-BE21-A46C9196F228}" destId="{79CF28AA-978F-4131-96AB-47258A5C6C52}" srcOrd="1" destOrd="0" presId="urn:microsoft.com/office/officeart/2005/8/layout/hList1"/>
    <dgm:cxn modelId="{EDD1F9E1-AC48-4D14-BABC-B111C645B7FE}" type="presParOf" srcId="{404E4CF0-BDF0-43A2-BE21-A46C9196F228}" destId="{F3074864-784F-4408-9459-BC9680815C66}" srcOrd="2" destOrd="0" presId="urn:microsoft.com/office/officeart/2005/8/layout/hList1"/>
    <dgm:cxn modelId="{5E0D33C3-49EC-488F-9885-E8610D802D73}" type="presParOf" srcId="{F3074864-784F-4408-9459-BC9680815C66}" destId="{A58F564E-E6AD-41D8-9AC4-E4A3BF499836}" srcOrd="0" destOrd="0" presId="urn:microsoft.com/office/officeart/2005/8/layout/hList1"/>
    <dgm:cxn modelId="{DE6F60A0-F7D0-4554-A075-0EF4DF305970}" type="presParOf" srcId="{F3074864-784F-4408-9459-BC9680815C66}" destId="{6A19067B-EEC0-44B1-ABC2-CA54AD832B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BF099D-846F-42E8-9B13-CBFF23CF572B}" type="doc">
      <dgm:prSet loTypeId="urn:microsoft.com/office/officeart/2005/8/layout/lProcess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1B2BD4-1EE3-42C3-99E4-CEF1FBC79A28}">
      <dgm:prSet phldrT="[Text]"/>
      <dgm:spPr/>
      <dgm:t>
        <a:bodyPr/>
        <a:lstStyle/>
        <a:p>
          <a:r>
            <a:rPr lang="en-US" dirty="0" smtClean="0"/>
            <a:t>CRSP</a:t>
          </a:r>
          <a:endParaRPr lang="en-US" dirty="0"/>
        </a:p>
      </dgm:t>
    </dgm:pt>
    <dgm:pt modelId="{75599E0A-33A2-4EBD-BA9A-DB46C34465B1}" type="parTrans" cxnId="{65B68772-6C66-4611-BE91-062F6184B3C7}">
      <dgm:prSet/>
      <dgm:spPr/>
      <dgm:t>
        <a:bodyPr/>
        <a:lstStyle/>
        <a:p>
          <a:endParaRPr lang="en-US"/>
        </a:p>
      </dgm:t>
    </dgm:pt>
    <dgm:pt modelId="{6737C24B-C245-4E4B-B2F2-9CF6F0086DD4}" type="sibTrans" cxnId="{65B68772-6C66-4611-BE91-062F6184B3C7}">
      <dgm:prSet/>
      <dgm:spPr/>
      <dgm:t>
        <a:bodyPr/>
        <a:lstStyle/>
        <a:p>
          <a:endParaRPr lang="en-US"/>
        </a:p>
      </dgm:t>
    </dgm:pt>
    <dgm:pt modelId="{2E4E1425-E872-498A-8387-11150B4E04F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NSUSIP</a:t>
          </a:r>
          <a:endParaRPr lang="en-US" dirty="0"/>
        </a:p>
      </dgm:t>
    </dgm:pt>
    <dgm:pt modelId="{A3FB20A7-EAAC-4E69-89D2-77B8AD584818}" type="parTrans" cxnId="{E9C77FD8-B4C4-47F2-869D-EB2C0D429484}">
      <dgm:prSet/>
      <dgm:spPr/>
      <dgm:t>
        <a:bodyPr/>
        <a:lstStyle/>
        <a:p>
          <a:endParaRPr lang="en-US"/>
        </a:p>
      </dgm:t>
    </dgm:pt>
    <dgm:pt modelId="{222B8101-CE32-4632-B612-541AEF4AB5CC}" type="sibTrans" cxnId="{E9C77FD8-B4C4-47F2-869D-EB2C0D429484}">
      <dgm:prSet/>
      <dgm:spPr/>
      <dgm:t>
        <a:bodyPr/>
        <a:lstStyle/>
        <a:p>
          <a:endParaRPr lang="en-US"/>
        </a:p>
      </dgm:t>
    </dgm:pt>
    <dgm:pt modelId="{A4AE40AD-155E-4462-AB89-94F9C62C3A9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D61C7576-281D-4F0B-8304-3703D61254F7}" type="parTrans" cxnId="{C9BA0094-8C8B-426B-BF96-684D4FAE2690}">
      <dgm:prSet/>
      <dgm:spPr/>
      <dgm:t>
        <a:bodyPr/>
        <a:lstStyle/>
        <a:p>
          <a:endParaRPr lang="en-US"/>
        </a:p>
      </dgm:t>
    </dgm:pt>
    <dgm:pt modelId="{22F94980-F8C9-4CB9-808F-4C6DF72C7704}" type="sibTrans" cxnId="{C9BA0094-8C8B-426B-BF96-684D4FAE2690}">
      <dgm:prSet/>
      <dgm:spPr/>
      <dgm:t>
        <a:bodyPr/>
        <a:lstStyle/>
        <a:p>
          <a:endParaRPr lang="en-US"/>
        </a:p>
      </dgm:t>
    </dgm:pt>
    <dgm:pt modelId="{B2834212-D142-48BC-A692-76AC4F549F59}">
      <dgm:prSet phldrT="[Text]"/>
      <dgm:spPr/>
      <dgm:t>
        <a:bodyPr/>
        <a:lstStyle/>
        <a:p>
          <a:r>
            <a:rPr lang="en-US" dirty="0" err="1" smtClean="0"/>
            <a:t>Compustat</a:t>
          </a:r>
          <a:endParaRPr lang="en-US" dirty="0"/>
        </a:p>
      </dgm:t>
    </dgm:pt>
    <dgm:pt modelId="{D88BE609-EF9C-4D9A-8450-20FDB3B8FB14}" type="parTrans" cxnId="{8DC1C4DC-9695-428B-9BFA-146C043D6B00}">
      <dgm:prSet/>
      <dgm:spPr/>
      <dgm:t>
        <a:bodyPr/>
        <a:lstStyle/>
        <a:p>
          <a:endParaRPr lang="en-US"/>
        </a:p>
      </dgm:t>
    </dgm:pt>
    <dgm:pt modelId="{317F32FA-846C-46B2-A377-ABF0CFBB314E}" type="sibTrans" cxnId="{8DC1C4DC-9695-428B-9BFA-146C043D6B00}">
      <dgm:prSet/>
      <dgm:spPr/>
      <dgm:t>
        <a:bodyPr/>
        <a:lstStyle/>
        <a:p>
          <a:endParaRPr lang="en-US"/>
        </a:p>
      </dgm:t>
    </dgm:pt>
    <dgm:pt modelId="{32F9DFE9-B7B1-4E43-8C9C-E66992FBFD31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GVKEY</a:t>
          </a:r>
          <a:endParaRPr lang="en-US" dirty="0"/>
        </a:p>
      </dgm:t>
    </dgm:pt>
    <dgm:pt modelId="{785B40E5-E427-494E-86F7-E1FFD0BBAD76}" type="parTrans" cxnId="{87E8BC1C-1CE9-4A56-8F2F-B6AC555AFA14}">
      <dgm:prSet/>
      <dgm:spPr/>
      <dgm:t>
        <a:bodyPr/>
        <a:lstStyle/>
        <a:p>
          <a:endParaRPr lang="en-US"/>
        </a:p>
      </dgm:t>
    </dgm:pt>
    <dgm:pt modelId="{FA25D142-14C0-44BC-A69B-C2BF13C98865}" type="sibTrans" cxnId="{87E8BC1C-1CE9-4A56-8F2F-B6AC555AFA14}">
      <dgm:prSet/>
      <dgm:spPr/>
      <dgm:t>
        <a:bodyPr/>
        <a:lstStyle/>
        <a:p>
          <a:endParaRPr lang="en-US"/>
        </a:p>
      </dgm:t>
    </dgm:pt>
    <dgm:pt modelId="{2A47249F-92AD-40BA-BBE4-932FBA6E949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CNUM</a:t>
          </a:r>
          <a:endParaRPr lang="en-US" dirty="0"/>
        </a:p>
      </dgm:t>
    </dgm:pt>
    <dgm:pt modelId="{2DB46B20-2FCD-4A26-A8FA-F4E8C9241BB2}" type="parTrans" cxnId="{AF004E11-1991-4654-889B-113EAE0F93B1}">
      <dgm:prSet/>
      <dgm:spPr/>
      <dgm:t>
        <a:bodyPr/>
        <a:lstStyle/>
        <a:p>
          <a:endParaRPr lang="en-US"/>
        </a:p>
      </dgm:t>
    </dgm:pt>
    <dgm:pt modelId="{5A45E91E-5EE0-4718-B4EE-E8C26FB0F198}" type="sibTrans" cxnId="{AF004E11-1991-4654-889B-113EAE0F93B1}">
      <dgm:prSet/>
      <dgm:spPr/>
      <dgm:t>
        <a:bodyPr/>
        <a:lstStyle/>
        <a:p>
          <a:endParaRPr lang="en-US"/>
        </a:p>
      </dgm:t>
    </dgm:pt>
    <dgm:pt modelId="{12085C19-80CE-4294-AB93-04E8A708290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CIC</a:t>
          </a:r>
          <a:endParaRPr lang="en-US" dirty="0"/>
        </a:p>
      </dgm:t>
    </dgm:pt>
    <dgm:pt modelId="{EF9CF327-C2F1-462E-B06F-451FB4E15B32}" type="parTrans" cxnId="{15F8B84F-0179-4383-A18B-117BECBCFCE2}">
      <dgm:prSet/>
      <dgm:spPr/>
      <dgm:t>
        <a:bodyPr/>
        <a:lstStyle/>
        <a:p>
          <a:endParaRPr lang="en-US"/>
        </a:p>
      </dgm:t>
    </dgm:pt>
    <dgm:pt modelId="{36879F05-5B5B-4CE4-964C-1209674B8E08}" type="sibTrans" cxnId="{15F8B84F-0179-4383-A18B-117BECBCFCE2}">
      <dgm:prSet/>
      <dgm:spPr/>
      <dgm:t>
        <a:bodyPr/>
        <a:lstStyle/>
        <a:p>
          <a:endParaRPr lang="en-US"/>
        </a:p>
      </dgm:t>
    </dgm:pt>
    <dgm:pt modelId="{17331239-CD7A-4DCC-A801-9E814902F5F7}">
      <dgm:prSet phldrT="[Text]"/>
      <dgm:spPr/>
      <dgm:t>
        <a:bodyPr/>
        <a:lstStyle/>
        <a:p>
          <a:r>
            <a:rPr lang="en-US" dirty="0" smtClean="0"/>
            <a:t>SDC</a:t>
          </a:r>
          <a:endParaRPr lang="en-US" dirty="0"/>
        </a:p>
      </dgm:t>
    </dgm:pt>
    <dgm:pt modelId="{FB5D8EDB-536C-4774-AFD7-0C42855A14AD}" type="parTrans" cxnId="{9B678227-9F6B-414F-8030-43E5C3732E9E}">
      <dgm:prSet/>
      <dgm:spPr/>
      <dgm:t>
        <a:bodyPr/>
        <a:lstStyle/>
        <a:p>
          <a:endParaRPr lang="en-US"/>
        </a:p>
      </dgm:t>
    </dgm:pt>
    <dgm:pt modelId="{9059F7F6-5F41-405B-80A1-1BB1F7C99486}" type="sibTrans" cxnId="{9B678227-9F6B-414F-8030-43E5C3732E9E}">
      <dgm:prSet/>
      <dgm:spPr/>
      <dgm:t>
        <a:bodyPr/>
        <a:lstStyle/>
        <a:p>
          <a:endParaRPr lang="en-US"/>
        </a:p>
      </dgm:t>
    </dgm:pt>
    <dgm:pt modelId="{0D576B96-7360-4C74-8136-029337C8E35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err="1" smtClean="0"/>
            <a:t>Dealno</a:t>
          </a:r>
          <a:endParaRPr lang="en-US" dirty="0"/>
        </a:p>
      </dgm:t>
    </dgm:pt>
    <dgm:pt modelId="{58B29887-D9B0-4BD6-9ABF-6DD76B6A5F4C}" type="parTrans" cxnId="{43CEA15B-CE3C-450B-815C-717FE69841C7}">
      <dgm:prSet/>
      <dgm:spPr/>
      <dgm:t>
        <a:bodyPr/>
        <a:lstStyle/>
        <a:p>
          <a:endParaRPr lang="en-US"/>
        </a:p>
      </dgm:t>
    </dgm:pt>
    <dgm:pt modelId="{89FFCB1B-105C-4AE9-8AAF-565C05B10760}" type="sibTrans" cxnId="{43CEA15B-CE3C-450B-815C-717FE69841C7}">
      <dgm:prSet/>
      <dgm:spPr/>
      <dgm:t>
        <a:bodyPr/>
        <a:lstStyle/>
        <a:p>
          <a:endParaRPr lang="en-US"/>
        </a:p>
      </dgm:t>
    </dgm:pt>
    <dgm:pt modelId="{B7D76511-DC92-42EA-806B-43F86B18B46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FFE16B5A-DCFD-48D3-96D1-4B5A0B3BC232}" type="parTrans" cxnId="{1D694A6B-45A7-41B5-A83B-F40AE53D5F69}">
      <dgm:prSet/>
      <dgm:spPr/>
      <dgm:t>
        <a:bodyPr/>
        <a:lstStyle/>
        <a:p>
          <a:endParaRPr lang="en-US"/>
        </a:p>
      </dgm:t>
    </dgm:pt>
    <dgm:pt modelId="{12FA61C6-5DB9-495C-BAA2-7D5AFE270A96}" type="sibTrans" cxnId="{1D694A6B-45A7-41B5-A83B-F40AE53D5F69}">
      <dgm:prSet/>
      <dgm:spPr/>
      <dgm:t>
        <a:bodyPr/>
        <a:lstStyle/>
        <a:p>
          <a:endParaRPr lang="en-US"/>
        </a:p>
      </dgm:t>
    </dgm:pt>
    <dgm:pt modelId="{1AFF72BF-D0D5-4AA7-8099-1ABAFD1341E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26C7045D-A67B-461E-B0C7-F32BA800A396}" type="parTrans" cxnId="{E43889F3-DACD-4FF3-B6CA-12C29E00495C}">
      <dgm:prSet/>
      <dgm:spPr/>
      <dgm:t>
        <a:bodyPr/>
        <a:lstStyle/>
        <a:p>
          <a:endParaRPr lang="en-US"/>
        </a:p>
      </dgm:t>
    </dgm:pt>
    <dgm:pt modelId="{E2B85923-8B69-4822-AA88-38D9AA3B0B3C}" type="sibTrans" cxnId="{E43889F3-DACD-4FF3-B6CA-12C29E00495C}">
      <dgm:prSet/>
      <dgm:spPr/>
      <dgm:t>
        <a:bodyPr/>
        <a:lstStyle/>
        <a:p>
          <a:endParaRPr lang="en-US"/>
        </a:p>
      </dgm:t>
    </dgm:pt>
    <dgm:pt modelId="{425D975E-F8D3-4E76-AEEE-5A28F32A5C07}">
      <dgm:prSet phldrT="[Text]"/>
      <dgm:spPr/>
      <dgm:t>
        <a:bodyPr/>
        <a:lstStyle/>
        <a:p>
          <a:r>
            <a:rPr lang="en-US" dirty="0" smtClean="0"/>
            <a:t>IBES</a:t>
          </a:r>
          <a:endParaRPr lang="en-US" dirty="0"/>
        </a:p>
      </dgm:t>
    </dgm:pt>
    <dgm:pt modelId="{7C1D13A4-EAAF-4140-91DF-EB1419ED74E4}" type="parTrans" cxnId="{29C96355-4AEE-4683-A225-38B34A1720D2}">
      <dgm:prSet/>
      <dgm:spPr/>
      <dgm:t>
        <a:bodyPr/>
        <a:lstStyle/>
        <a:p>
          <a:endParaRPr lang="en-US"/>
        </a:p>
      </dgm:t>
    </dgm:pt>
    <dgm:pt modelId="{F415F30E-8FD4-4984-BBD2-DC366265D3AC}" type="sibTrans" cxnId="{29C96355-4AEE-4683-A225-38B34A1720D2}">
      <dgm:prSet/>
      <dgm:spPr/>
      <dgm:t>
        <a:bodyPr/>
        <a:lstStyle/>
        <a:p>
          <a:endParaRPr lang="en-US"/>
        </a:p>
      </dgm:t>
    </dgm:pt>
    <dgm:pt modelId="{CA9472CD-C583-4194-ABB8-96CAB27C412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IBES Ticker </a:t>
          </a:r>
          <a:endParaRPr lang="en-US" dirty="0"/>
        </a:p>
      </dgm:t>
    </dgm:pt>
    <dgm:pt modelId="{F146E47E-ED3D-44CD-AC3F-863B05E49911}" type="parTrans" cxnId="{76B22E87-C861-4FF5-8719-F928DBAD38FB}">
      <dgm:prSet/>
      <dgm:spPr/>
      <dgm:t>
        <a:bodyPr/>
        <a:lstStyle/>
        <a:p>
          <a:endParaRPr lang="en-US"/>
        </a:p>
      </dgm:t>
    </dgm:pt>
    <dgm:pt modelId="{7ED16C67-33EB-4871-A40B-36AF5FA3CD13}" type="sibTrans" cxnId="{76B22E87-C861-4FF5-8719-F928DBAD38FB}">
      <dgm:prSet/>
      <dgm:spPr/>
      <dgm:t>
        <a:bodyPr/>
        <a:lstStyle/>
        <a:p>
          <a:endParaRPr lang="en-US"/>
        </a:p>
      </dgm:t>
    </dgm:pt>
    <dgm:pt modelId="{47FEB9F1-E805-4E42-9B8A-FC83A116424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2F90C983-76BA-42AF-A541-7FA1D0839273}" type="parTrans" cxnId="{C2E42658-5F47-4CE6-A1BA-6905C9A58CBD}">
      <dgm:prSet/>
      <dgm:spPr/>
      <dgm:t>
        <a:bodyPr/>
        <a:lstStyle/>
        <a:p>
          <a:endParaRPr lang="en-US"/>
        </a:p>
      </dgm:t>
    </dgm:pt>
    <dgm:pt modelId="{3C672FE4-BA95-4025-A6F3-AFC56BE27264}" type="sibTrans" cxnId="{C2E42658-5F47-4CE6-A1BA-6905C9A58CBD}">
      <dgm:prSet/>
      <dgm:spPr/>
      <dgm:t>
        <a:bodyPr/>
        <a:lstStyle/>
        <a:p>
          <a:endParaRPr lang="en-US"/>
        </a:p>
      </dgm:t>
    </dgm:pt>
    <dgm:pt modelId="{E9960C79-C150-45C9-A09E-1A74FB49622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IDSUM</a:t>
          </a:r>
          <a:endParaRPr lang="en-US" dirty="0"/>
        </a:p>
      </dgm:t>
    </dgm:pt>
    <dgm:pt modelId="{B1D215BE-A7B6-4152-B770-8EC3337D3F16}" type="parTrans" cxnId="{AAC32E33-4995-4909-A2FB-F0C4ADABF4EA}">
      <dgm:prSet/>
      <dgm:spPr/>
      <dgm:t>
        <a:bodyPr/>
        <a:lstStyle/>
        <a:p>
          <a:endParaRPr lang="en-US"/>
        </a:p>
      </dgm:t>
    </dgm:pt>
    <dgm:pt modelId="{917637C7-E966-496A-AAEF-349EDA8DCAE4}" type="sibTrans" cxnId="{AAC32E33-4995-4909-A2FB-F0C4ADABF4EA}">
      <dgm:prSet/>
      <dgm:spPr/>
      <dgm:t>
        <a:bodyPr/>
        <a:lstStyle/>
        <a:p>
          <a:endParaRPr lang="en-US"/>
        </a:p>
      </dgm:t>
    </dgm:pt>
    <dgm:pt modelId="{393C55FC-8584-40C7-A87C-E135F7DC28D9}">
      <dgm:prSet phldrT="[Text]"/>
      <dgm:spPr/>
      <dgm:t>
        <a:bodyPr/>
        <a:lstStyle/>
        <a:p>
          <a:r>
            <a:rPr lang="en-US" dirty="0" smtClean="0"/>
            <a:t>Option Metrics</a:t>
          </a:r>
          <a:endParaRPr lang="en-US" dirty="0"/>
        </a:p>
      </dgm:t>
    </dgm:pt>
    <dgm:pt modelId="{0EA004C6-1E20-407B-B0B7-49583C3B286B}" type="parTrans" cxnId="{E994D222-C38A-478E-B632-61C8C823F733}">
      <dgm:prSet/>
      <dgm:spPr/>
      <dgm:t>
        <a:bodyPr/>
        <a:lstStyle/>
        <a:p>
          <a:endParaRPr lang="en-US"/>
        </a:p>
      </dgm:t>
    </dgm:pt>
    <dgm:pt modelId="{18FAB954-32C8-4630-9A48-95DE1128609A}" type="sibTrans" cxnId="{E994D222-C38A-478E-B632-61C8C823F733}">
      <dgm:prSet/>
      <dgm:spPr/>
      <dgm:t>
        <a:bodyPr/>
        <a:lstStyle/>
        <a:p>
          <a:endParaRPr lang="en-US"/>
        </a:p>
      </dgm:t>
    </dgm:pt>
    <dgm:pt modelId="{C235F402-C56F-4863-B744-88FF57A553E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Option ID</a:t>
          </a:r>
          <a:endParaRPr lang="en-US" dirty="0"/>
        </a:p>
      </dgm:t>
    </dgm:pt>
    <dgm:pt modelId="{19641587-2379-41A1-BE75-B412A3A929EF}" type="parTrans" cxnId="{6D7A0010-5A0E-4B50-A0E0-4A6102093F26}">
      <dgm:prSet/>
      <dgm:spPr/>
      <dgm:t>
        <a:bodyPr/>
        <a:lstStyle/>
        <a:p>
          <a:endParaRPr lang="en-US"/>
        </a:p>
      </dgm:t>
    </dgm:pt>
    <dgm:pt modelId="{354900FA-D9F1-4E5C-8CC7-A6D66486C628}" type="sibTrans" cxnId="{6D7A0010-5A0E-4B50-A0E0-4A6102093F26}">
      <dgm:prSet/>
      <dgm:spPr/>
      <dgm:t>
        <a:bodyPr/>
        <a:lstStyle/>
        <a:p>
          <a:endParaRPr lang="en-US"/>
        </a:p>
      </dgm:t>
    </dgm:pt>
    <dgm:pt modelId="{9404E0AB-0E6E-4C25-BF82-8C2DC30FC2F7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Security ID</a:t>
          </a:r>
          <a:endParaRPr lang="en-US" dirty="0"/>
        </a:p>
      </dgm:t>
    </dgm:pt>
    <dgm:pt modelId="{447A26F2-7AF4-4C0A-AEB8-87AD680BAB31}" type="parTrans" cxnId="{6EA744EB-CD83-43B6-B6C4-6D3244AA404B}">
      <dgm:prSet/>
      <dgm:spPr/>
      <dgm:t>
        <a:bodyPr/>
        <a:lstStyle/>
        <a:p>
          <a:endParaRPr lang="en-US"/>
        </a:p>
      </dgm:t>
    </dgm:pt>
    <dgm:pt modelId="{CAC1B66E-08C8-4DAE-B5D9-DE6CD48C3F04}" type="sibTrans" cxnId="{6EA744EB-CD83-43B6-B6C4-6D3244AA404B}">
      <dgm:prSet/>
      <dgm:spPr/>
      <dgm:t>
        <a:bodyPr/>
        <a:lstStyle/>
        <a:p>
          <a:endParaRPr lang="en-US"/>
        </a:p>
      </dgm:t>
    </dgm:pt>
    <dgm:pt modelId="{8AFE9022-F080-4731-80FB-9CD4C7F27A2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36EE641A-2432-4D47-B11C-4C49AF33E307}" type="parTrans" cxnId="{E2AE20D5-DD3D-4646-BBE8-B10AAD74C0AB}">
      <dgm:prSet/>
      <dgm:spPr/>
      <dgm:t>
        <a:bodyPr/>
        <a:lstStyle/>
        <a:p>
          <a:endParaRPr lang="en-US"/>
        </a:p>
      </dgm:t>
    </dgm:pt>
    <dgm:pt modelId="{B3962464-4D44-47C5-8188-807523DFEF50}" type="sibTrans" cxnId="{E2AE20D5-DD3D-4646-BBE8-B10AAD74C0AB}">
      <dgm:prSet/>
      <dgm:spPr/>
      <dgm:t>
        <a:bodyPr/>
        <a:lstStyle/>
        <a:p>
          <a:endParaRPr lang="en-US"/>
        </a:p>
      </dgm:t>
    </dgm:pt>
    <dgm:pt modelId="{D180DBD3-1B2E-4C38-9B87-76E5D322BA2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OFTIC</a:t>
          </a:r>
          <a:endParaRPr lang="en-US" dirty="0"/>
        </a:p>
      </dgm:t>
    </dgm:pt>
    <dgm:pt modelId="{7EFDA4A4-3755-49BC-92D4-C8A513ACA844}" type="parTrans" cxnId="{CA5C252F-469A-416C-BFB3-B2511A36EE8D}">
      <dgm:prSet/>
      <dgm:spPr/>
      <dgm:t>
        <a:bodyPr/>
        <a:lstStyle/>
        <a:p>
          <a:endParaRPr lang="en-US"/>
        </a:p>
      </dgm:t>
    </dgm:pt>
    <dgm:pt modelId="{C90EE954-B45F-46DF-B5E8-88FE1724A3B5}" type="sibTrans" cxnId="{CA5C252F-469A-416C-BFB3-B2511A36EE8D}">
      <dgm:prSet/>
      <dgm:spPr/>
      <dgm:t>
        <a:bodyPr/>
        <a:lstStyle/>
        <a:p>
          <a:endParaRPr lang="en-US"/>
        </a:p>
      </dgm:t>
    </dgm:pt>
    <dgm:pt modelId="{A3308101-A8FD-4033-8C40-A29B05DFD80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A81DAD0D-8413-47FB-AC91-91AE0F7043E7}" type="parTrans" cxnId="{81E8043C-D64C-402C-8FC4-D1D117AF0FBE}">
      <dgm:prSet/>
      <dgm:spPr/>
      <dgm:t>
        <a:bodyPr/>
        <a:lstStyle/>
        <a:p>
          <a:endParaRPr lang="en-US"/>
        </a:p>
      </dgm:t>
    </dgm:pt>
    <dgm:pt modelId="{330B3593-B236-444B-87C8-6376BA23C4DD}" type="sibTrans" cxnId="{81E8043C-D64C-402C-8FC4-D1D117AF0FBE}">
      <dgm:prSet/>
      <dgm:spPr/>
      <dgm:t>
        <a:bodyPr/>
        <a:lstStyle/>
        <a:p>
          <a:endParaRPr lang="en-US"/>
        </a:p>
      </dgm:t>
    </dgm:pt>
    <dgm:pt modelId="{24A7B15A-AD7E-4982-B1BC-58F543A935A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39152B4A-0025-4F40-94E3-2A971CB15CAC}" type="parTrans" cxnId="{E7C2E850-5568-4342-8D4D-1C81D9432B82}">
      <dgm:prSet/>
      <dgm:spPr/>
      <dgm:t>
        <a:bodyPr/>
        <a:lstStyle/>
        <a:p>
          <a:endParaRPr lang="en-US"/>
        </a:p>
      </dgm:t>
    </dgm:pt>
    <dgm:pt modelId="{39A46F2E-335A-41B8-826F-29323B5DEC24}" type="sibTrans" cxnId="{E7C2E850-5568-4342-8D4D-1C81D9432B82}">
      <dgm:prSet/>
      <dgm:spPr/>
      <dgm:t>
        <a:bodyPr/>
        <a:lstStyle/>
        <a:p>
          <a:endParaRPr lang="en-US"/>
        </a:p>
      </dgm:t>
    </dgm:pt>
    <dgm:pt modelId="{6816FBE4-D736-4230-B000-8928DC317C78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D8DF5542-66BF-4E98-8369-CEFCF09DB427}" type="parTrans" cxnId="{996323E3-EF74-4E45-A6FB-FA27F53B1DF6}">
      <dgm:prSet/>
      <dgm:spPr/>
      <dgm:t>
        <a:bodyPr/>
        <a:lstStyle/>
        <a:p>
          <a:endParaRPr lang="en-US"/>
        </a:p>
      </dgm:t>
    </dgm:pt>
    <dgm:pt modelId="{53E30F9F-57A8-4743-A94D-DEF48B34FCB8}" type="sibTrans" cxnId="{996323E3-EF74-4E45-A6FB-FA27F53B1DF6}">
      <dgm:prSet/>
      <dgm:spPr/>
      <dgm:t>
        <a:bodyPr/>
        <a:lstStyle/>
        <a:p>
          <a:endParaRPr lang="en-US"/>
        </a:p>
      </dgm:t>
    </dgm:pt>
    <dgm:pt modelId="{7AF24A26-74D2-4A28-95A8-6B0070030085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29E2CE05-F4A4-4FDF-85B7-94B5D59E2472}" type="parTrans" cxnId="{1AD7866C-68A3-4264-A319-2FAC2E17FE4C}">
      <dgm:prSet/>
      <dgm:spPr/>
      <dgm:t>
        <a:bodyPr/>
        <a:lstStyle/>
        <a:p>
          <a:endParaRPr lang="en-US"/>
        </a:p>
      </dgm:t>
    </dgm:pt>
    <dgm:pt modelId="{83BA6623-2393-4FBE-BB1A-53ACC8AEDFFC}" type="sibTrans" cxnId="{1AD7866C-68A3-4264-A319-2FAC2E17FE4C}">
      <dgm:prSet/>
      <dgm:spPr/>
      <dgm:t>
        <a:bodyPr/>
        <a:lstStyle/>
        <a:p>
          <a:endParaRPr lang="en-US"/>
        </a:p>
      </dgm:t>
    </dgm:pt>
    <dgm:pt modelId="{FD7254A1-0427-432C-B0BB-1D4FBAD0255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85386148-7FFF-4AD8-957D-12278595AFA7}" type="parTrans" cxnId="{1B088580-073C-4F2F-9446-3F2B73614FB7}">
      <dgm:prSet/>
      <dgm:spPr/>
      <dgm:t>
        <a:bodyPr/>
        <a:lstStyle/>
        <a:p>
          <a:endParaRPr lang="en-US"/>
        </a:p>
      </dgm:t>
    </dgm:pt>
    <dgm:pt modelId="{6B4F3CB8-47EB-418E-BE2D-B355BE053F3A}" type="sibTrans" cxnId="{1B088580-073C-4F2F-9446-3F2B73614FB7}">
      <dgm:prSet/>
      <dgm:spPr/>
      <dgm:t>
        <a:bodyPr/>
        <a:lstStyle/>
        <a:p>
          <a:endParaRPr lang="en-US"/>
        </a:p>
      </dgm:t>
    </dgm:pt>
    <dgm:pt modelId="{F2309DE2-C040-4913-80C2-A3555605FD3B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9FBD4AAA-060B-4970-A9E7-71F07D6BA218}" type="parTrans" cxnId="{7C978301-C25B-4BBB-AD50-5F709EFFE9FD}">
      <dgm:prSet/>
      <dgm:spPr/>
      <dgm:t>
        <a:bodyPr/>
        <a:lstStyle/>
        <a:p>
          <a:endParaRPr lang="en-US"/>
        </a:p>
      </dgm:t>
    </dgm:pt>
    <dgm:pt modelId="{E934296F-5561-438B-8F18-2A1002755D2B}" type="sibTrans" cxnId="{7C978301-C25B-4BBB-AD50-5F709EFFE9FD}">
      <dgm:prSet/>
      <dgm:spPr/>
      <dgm:t>
        <a:bodyPr/>
        <a:lstStyle/>
        <a:p>
          <a:endParaRPr lang="en-US"/>
        </a:p>
      </dgm:t>
    </dgm:pt>
    <dgm:pt modelId="{C5ABBB28-910C-437E-AED2-B7560B3FC03C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DD7AABF0-F918-49B0-B3EA-6593DC4BB433}" type="parTrans" cxnId="{A5EC17EA-87F3-4A6D-8991-4167D1838D92}">
      <dgm:prSet/>
      <dgm:spPr/>
      <dgm:t>
        <a:bodyPr/>
        <a:lstStyle/>
        <a:p>
          <a:endParaRPr lang="en-US"/>
        </a:p>
      </dgm:t>
    </dgm:pt>
    <dgm:pt modelId="{898A234B-E42C-41F3-82B2-216560EF6EAC}" type="sibTrans" cxnId="{A5EC17EA-87F3-4A6D-8991-4167D1838D92}">
      <dgm:prSet/>
      <dgm:spPr/>
      <dgm:t>
        <a:bodyPr/>
        <a:lstStyle/>
        <a:p>
          <a:endParaRPr lang="en-US"/>
        </a:p>
      </dgm:t>
    </dgm:pt>
    <dgm:pt modelId="{BB7DA5D8-F825-493C-BCE6-2FEE0D77985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37B97321-997B-40BD-B570-DBC547BA5596}" type="parTrans" cxnId="{D9078335-C317-4309-80F4-63C956C105A5}">
      <dgm:prSet/>
      <dgm:spPr/>
      <dgm:t>
        <a:bodyPr/>
        <a:lstStyle/>
        <a:p>
          <a:endParaRPr lang="en-US"/>
        </a:p>
      </dgm:t>
    </dgm:pt>
    <dgm:pt modelId="{3F716B00-9D1E-4F13-BF73-BF70A8369926}" type="sibTrans" cxnId="{D9078335-C317-4309-80F4-63C956C105A5}">
      <dgm:prSet/>
      <dgm:spPr/>
      <dgm:t>
        <a:bodyPr/>
        <a:lstStyle/>
        <a:p>
          <a:endParaRPr lang="en-US"/>
        </a:p>
      </dgm:t>
    </dgm:pt>
    <dgm:pt modelId="{4DB1A6DB-B1D7-4735-A8EB-0C93261E3D34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err="1" smtClean="0"/>
            <a:t>Permno</a:t>
          </a:r>
          <a:endParaRPr lang="en-US" dirty="0"/>
        </a:p>
      </dgm:t>
    </dgm:pt>
    <dgm:pt modelId="{39990C83-9F46-4BEB-966C-E42223719C87}" type="parTrans" cxnId="{7566DA2E-884B-47FE-85C0-CEA36AE71633}">
      <dgm:prSet/>
      <dgm:spPr/>
      <dgm:t>
        <a:bodyPr/>
        <a:lstStyle/>
        <a:p>
          <a:endParaRPr lang="en-US"/>
        </a:p>
      </dgm:t>
    </dgm:pt>
    <dgm:pt modelId="{0B35BE3E-BF02-476E-B020-6F7E69DD7F64}" type="sibTrans" cxnId="{7566DA2E-884B-47FE-85C0-CEA36AE71633}">
      <dgm:prSet/>
      <dgm:spPr/>
      <dgm:t>
        <a:bodyPr/>
        <a:lstStyle/>
        <a:p>
          <a:endParaRPr lang="en-US"/>
        </a:p>
      </dgm:t>
    </dgm:pt>
    <dgm:pt modelId="{437A5899-9F52-48C6-AF7E-E1B9EA8128D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C37E564A-19C7-4552-AAB0-2470A50AB49B}" type="parTrans" cxnId="{73A10A54-6326-4B92-AADE-58FA2DC7377B}">
      <dgm:prSet/>
      <dgm:spPr/>
      <dgm:t>
        <a:bodyPr/>
        <a:lstStyle/>
        <a:p>
          <a:endParaRPr lang="en-US"/>
        </a:p>
      </dgm:t>
    </dgm:pt>
    <dgm:pt modelId="{409DFC11-ED64-471A-88E6-F5E35BAD698E}" type="sibTrans" cxnId="{73A10A54-6326-4B92-AADE-58FA2DC7377B}">
      <dgm:prSet/>
      <dgm:spPr/>
      <dgm:t>
        <a:bodyPr/>
        <a:lstStyle/>
        <a:p>
          <a:endParaRPr lang="en-US"/>
        </a:p>
      </dgm:t>
    </dgm:pt>
    <dgm:pt modelId="{FBCDB2FD-4A62-4BEC-A4AC-0067D95B95A5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16468445-3E3A-48F6-A2AC-3351AAB8A562}" type="parTrans" cxnId="{3B447CAA-D9AD-42BF-A00A-191E25758444}">
      <dgm:prSet/>
      <dgm:spPr/>
      <dgm:t>
        <a:bodyPr/>
        <a:lstStyle/>
        <a:p>
          <a:endParaRPr lang="en-US"/>
        </a:p>
      </dgm:t>
    </dgm:pt>
    <dgm:pt modelId="{C640377E-3DD4-4C61-BE43-AAB785FDC9B6}" type="sibTrans" cxnId="{3B447CAA-D9AD-42BF-A00A-191E25758444}">
      <dgm:prSet/>
      <dgm:spPr/>
      <dgm:t>
        <a:bodyPr/>
        <a:lstStyle/>
        <a:p>
          <a:endParaRPr lang="en-US"/>
        </a:p>
      </dgm:t>
    </dgm:pt>
    <dgm:pt modelId="{DDC9467D-A5FE-4201-9A3B-0E6429A370D4}">
      <dgm:prSet phldrT="[Text]"/>
      <dgm:spPr/>
      <dgm:t>
        <a:bodyPr/>
        <a:lstStyle/>
        <a:p>
          <a:r>
            <a:rPr lang="en-US" dirty="0" smtClean="0"/>
            <a:t>Capital IQ</a:t>
          </a:r>
          <a:endParaRPr lang="en-US" dirty="0"/>
        </a:p>
      </dgm:t>
    </dgm:pt>
    <dgm:pt modelId="{6006F2A5-C27C-43D9-BA72-39D5CF8188BD}" type="parTrans" cxnId="{04F27DC7-4900-4592-BEAF-B27E576C5EA6}">
      <dgm:prSet/>
      <dgm:spPr/>
      <dgm:t>
        <a:bodyPr/>
        <a:lstStyle/>
        <a:p>
          <a:endParaRPr lang="en-US"/>
        </a:p>
      </dgm:t>
    </dgm:pt>
    <dgm:pt modelId="{8ED66468-099E-4164-B85B-D0F1FCAAA7A5}" type="sibTrans" cxnId="{04F27DC7-4900-4592-BEAF-B27E576C5EA6}">
      <dgm:prSet/>
      <dgm:spPr/>
      <dgm:t>
        <a:bodyPr/>
        <a:lstStyle/>
        <a:p>
          <a:endParaRPr lang="en-US"/>
        </a:p>
      </dgm:t>
    </dgm:pt>
    <dgm:pt modelId="{B85BE25E-F0B3-49A7-9CF9-B6053240E334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Company ID</a:t>
          </a:r>
          <a:endParaRPr lang="en-US" dirty="0"/>
        </a:p>
      </dgm:t>
    </dgm:pt>
    <dgm:pt modelId="{368567F5-411E-4A38-8B22-AA073C32939F}" type="parTrans" cxnId="{5C06F21F-B07A-4DAE-BC3C-054ADC682439}">
      <dgm:prSet/>
      <dgm:spPr/>
      <dgm:t>
        <a:bodyPr/>
        <a:lstStyle/>
        <a:p>
          <a:endParaRPr lang="en-US"/>
        </a:p>
      </dgm:t>
    </dgm:pt>
    <dgm:pt modelId="{A235F46E-E257-48BF-9EF2-6FC613476E0D}" type="sibTrans" cxnId="{5C06F21F-B07A-4DAE-BC3C-054ADC682439}">
      <dgm:prSet/>
      <dgm:spPr/>
      <dgm:t>
        <a:bodyPr/>
        <a:lstStyle/>
        <a:p>
          <a:endParaRPr lang="en-US"/>
        </a:p>
      </dgm:t>
    </dgm:pt>
    <dgm:pt modelId="{A30082AA-E907-426B-9FF2-644AEFF6CE08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79C91801-4A4C-493B-A91C-6C7310233D69}" type="parTrans" cxnId="{9E9B234F-0BA8-42A6-97FC-7561E9665FEC}">
      <dgm:prSet/>
      <dgm:spPr/>
      <dgm:t>
        <a:bodyPr/>
        <a:lstStyle/>
        <a:p>
          <a:endParaRPr lang="en-US"/>
        </a:p>
      </dgm:t>
    </dgm:pt>
    <dgm:pt modelId="{3AB82F00-B1B9-4766-AB69-08D080DF8464}" type="sibTrans" cxnId="{9E9B234F-0BA8-42A6-97FC-7561E9665FEC}">
      <dgm:prSet/>
      <dgm:spPr/>
      <dgm:t>
        <a:bodyPr/>
        <a:lstStyle/>
        <a:p>
          <a:endParaRPr lang="en-US"/>
        </a:p>
      </dgm:t>
    </dgm:pt>
    <dgm:pt modelId="{8BA02397-821D-48A2-B32A-B3A7CEE41908}">
      <dgm:prSet phldrT="[Text]"/>
      <dgm:spPr/>
      <dgm:t>
        <a:bodyPr/>
        <a:lstStyle/>
        <a:p>
          <a:r>
            <a:rPr lang="en-US" dirty="0" err="1" smtClean="0"/>
            <a:t>Markit</a:t>
          </a:r>
          <a:endParaRPr lang="en-US" dirty="0"/>
        </a:p>
      </dgm:t>
    </dgm:pt>
    <dgm:pt modelId="{8AF0975D-61C6-4587-BD66-4C05EEF7C87B}" type="parTrans" cxnId="{B639B3D6-9A82-4F8B-BD7A-7DCBE8F4775C}">
      <dgm:prSet/>
      <dgm:spPr/>
      <dgm:t>
        <a:bodyPr/>
        <a:lstStyle/>
        <a:p>
          <a:endParaRPr lang="en-US"/>
        </a:p>
      </dgm:t>
    </dgm:pt>
    <dgm:pt modelId="{32D8DCF9-96F8-4262-875E-DAA3DCD6D157}" type="sibTrans" cxnId="{B639B3D6-9A82-4F8B-BD7A-7DCBE8F4775C}">
      <dgm:prSet/>
      <dgm:spPr/>
      <dgm:t>
        <a:bodyPr/>
        <a:lstStyle/>
        <a:p>
          <a:endParaRPr lang="en-US"/>
        </a:p>
      </dgm:t>
    </dgm:pt>
    <dgm:pt modelId="{59C38FC5-686E-4CFA-AA75-0AC532223946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921114B6-C711-48ED-8620-A99B416AA7AC}" type="parTrans" cxnId="{0A2FA061-673A-4BB2-BF48-7EBEC86391FD}">
      <dgm:prSet/>
      <dgm:spPr/>
      <dgm:t>
        <a:bodyPr/>
        <a:lstStyle/>
        <a:p>
          <a:endParaRPr lang="en-US"/>
        </a:p>
      </dgm:t>
    </dgm:pt>
    <dgm:pt modelId="{910BA171-29E9-4D54-AB9A-E72211F9854A}" type="sibTrans" cxnId="{0A2FA061-673A-4BB2-BF48-7EBEC86391FD}">
      <dgm:prSet/>
      <dgm:spPr/>
      <dgm:t>
        <a:bodyPr/>
        <a:lstStyle/>
        <a:p>
          <a:endParaRPr lang="en-US"/>
        </a:p>
      </dgm:t>
    </dgm:pt>
    <dgm:pt modelId="{1AEFF4EE-F5B6-4237-BAE4-CC2CEDD68C7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CIK</a:t>
          </a:r>
          <a:endParaRPr lang="en-US" dirty="0"/>
        </a:p>
      </dgm:t>
    </dgm:pt>
    <dgm:pt modelId="{9E77E7D5-A243-42C7-B215-9C2A88D52AB4}" type="parTrans" cxnId="{65931685-57E2-4F65-8591-DF876A5A9A5A}">
      <dgm:prSet/>
      <dgm:spPr/>
      <dgm:t>
        <a:bodyPr/>
        <a:lstStyle/>
        <a:p>
          <a:endParaRPr lang="en-US"/>
        </a:p>
      </dgm:t>
    </dgm:pt>
    <dgm:pt modelId="{1E2BAE28-1E46-4B1E-B4E6-39E9B9BAB632}" type="sibTrans" cxnId="{65931685-57E2-4F65-8591-DF876A5A9A5A}">
      <dgm:prSet/>
      <dgm:spPr/>
      <dgm:t>
        <a:bodyPr/>
        <a:lstStyle/>
        <a:p>
          <a:endParaRPr lang="en-US"/>
        </a:p>
      </dgm:t>
    </dgm:pt>
    <dgm:pt modelId="{C56198F7-EE2C-4625-90B8-DD28D1311219}">
      <dgm:prSet phldrT="[Text]"/>
      <dgm:spPr/>
      <dgm:t>
        <a:bodyPr/>
        <a:lstStyle/>
        <a:p>
          <a:r>
            <a:rPr lang="en-US" dirty="0" err="1" smtClean="0"/>
            <a:t>Factset</a:t>
          </a:r>
          <a:endParaRPr lang="en-US" dirty="0"/>
        </a:p>
      </dgm:t>
    </dgm:pt>
    <dgm:pt modelId="{32E581BC-D31B-47BE-8A17-398713EE6570}" type="parTrans" cxnId="{96CDCF03-FB56-4A22-9BD0-710127ED9506}">
      <dgm:prSet/>
      <dgm:spPr/>
      <dgm:t>
        <a:bodyPr/>
        <a:lstStyle/>
        <a:p>
          <a:endParaRPr lang="en-US"/>
        </a:p>
      </dgm:t>
    </dgm:pt>
    <dgm:pt modelId="{83821D3C-4115-4B41-8752-69E53B5C1EC1}" type="sibTrans" cxnId="{96CDCF03-FB56-4A22-9BD0-710127ED9506}">
      <dgm:prSet/>
      <dgm:spPr/>
      <dgm:t>
        <a:bodyPr/>
        <a:lstStyle/>
        <a:p>
          <a:endParaRPr lang="en-US"/>
        </a:p>
      </dgm:t>
    </dgm:pt>
    <dgm:pt modelId="{B44B6A4B-EE00-4031-A17D-807A7355E9F4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err="1" smtClean="0"/>
            <a:t>Redcode</a:t>
          </a:r>
          <a:endParaRPr lang="en-US" dirty="0"/>
        </a:p>
      </dgm:t>
    </dgm:pt>
    <dgm:pt modelId="{C968F318-BBEA-4D37-8EE1-0CA17B5BD348}" type="parTrans" cxnId="{A548B761-13AB-41B3-8598-8313B60BACC0}">
      <dgm:prSet/>
      <dgm:spPr/>
      <dgm:t>
        <a:bodyPr/>
        <a:lstStyle/>
        <a:p>
          <a:endParaRPr lang="en-US"/>
        </a:p>
      </dgm:t>
    </dgm:pt>
    <dgm:pt modelId="{F5B20C7C-A8A3-451A-B102-A996ADB33F66}" type="sibTrans" cxnId="{A548B761-13AB-41B3-8598-8313B60BACC0}">
      <dgm:prSet/>
      <dgm:spPr/>
      <dgm:t>
        <a:bodyPr/>
        <a:lstStyle/>
        <a:p>
          <a:endParaRPr lang="en-US"/>
        </a:p>
      </dgm:t>
    </dgm:pt>
    <dgm:pt modelId="{C3D197C2-88A3-480D-AC92-019A8EB857B1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5E33B4F7-80B2-4F8D-A3F7-B61AEA68C4CB}" type="parTrans" cxnId="{71111431-703C-4E5E-A52F-6835427A5EC6}">
      <dgm:prSet/>
      <dgm:spPr/>
      <dgm:t>
        <a:bodyPr/>
        <a:lstStyle/>
        <a:p>
          <a:endParaRPr lang="en-US"/>
        </a:p>
      </dgm:t>
    </dgm:pt>
    <dgm:pt modelId="{84C25CFE-6394-45DF-8A79-037889D92B38}" type="sibTrans" cxnId="{71111431-703C-4E5E-A52F-6835427A5EC6}">
      <dgm:prSet/>
      <dgm:spPr/>
      <dgm:t>
        <a:bodyPr/>
        <a:lstStyle/>
        <a:p>
          <a:endParaRPr lang="en-US"/>
        </a:p>
      </dgm:t>
    </dgm:pt>
    <dgm:pt modelId="{511636EF-C575-4DC4-8800-A917B58CDE22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AC139096-D23F-48E8-B2B5-9184D2B77BE5}" type="parTrans" cxnId="{A3E834E8-5B26-42D3-BD9B-41364865A0A5}">
      <dgm:prSet/>
      <dgm:spPr/>
      <dgm:t>
        <a:bodyPr/>
        <a:lstStyle/>
        <a:p>
          <a:endParaRPr lang="en-US"/>
        </a:p>
      </dgm:t>
    </dgm:pt>
    <dgm:pt modelId="{11EBEFF0-FE0E-4A52-8943-CA0678234E43}" type="sibTrans" cxnId="{A3E834E8-5B26-42D3-BD9B-41364865A0A5}">
      <dgm:prSet/>
      <dgm:spPr/>
      <dgm:t>
        <a:bodyPr/>
        <a:lstStyle/>
        <a:p>
          <a:endParaRPr lang="en-US"/>
        </a:p>
      </dgm:t>
    </dgm:pt>
    <dgm:pt modelId="{A555AA81-B594-4191-BD6A-3A9A7CEB0D9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01935755-62BB-4C9B-A9E0-EB3A1FA76F3E}" type="parTrans" cxnId="{ECBD6363-5870-4894-980D-61A4251508C1}">
      <dgm:prSet/>
      <dgm:spPr/>
      <dgm:t>
        <a:bodyPr/>
        <a:lstStyle/>
        <a:p>
          <a:endParaRPr lang="en-US"/>
        </a:p>
      </dgm:t>
    </dgm:pt>
    <dgm:pt modelId="{AC9CC600-ED6F-4C8E-BB07-E1715643F6D2}" type="sibTrans" cxnId="{ECBD6363-5870-4894-980D-61A4251508C1}">
      <dgm:prSet/>
      <dgm:spPr/>
      <dgm:t>
        <a:bodyPr/>
        <a:lstStyle/>
        <a:p>
          <a:endParaRPr lang="en-US"/>
        </a:p>
      </dgm:t>
    </dgm:pt>
    <dgm:pt modelId="{E923A2A6-9707-4D33-ACD6-49BDECDFE4B7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Entity ID</a:t>
          </a:r>
          <a:endParaRPr lang="en-US" dirty="0"/>
        </a:p>
      </dgm:t>
    </dgm:pt>
    <dgm:pt modelId="{991A4A59-F3B1-4678-97B4-F653BF59177B}" type="parTrans" cxnId="{9619765C-6C20-4289-80AE-A0FAFEA4F996}">
      <dgm:prSet/>
      <dgm:spPr/>
      <dgm:t>
        <a:bodyPr/>
        <a:lstStyle/>
        <a:p>
          <a:endParaRPr lang="en-US"/>
        </a:p>
      </dgm:t>
    </dgm:pt>
    <dgm:pt modelId="{B792AE08-5DA9-4473-85B0-CCEEAF88E1A7}" type="sibTrans" cxnId="{9619765C-6C20-4289-80AE-A0FAFEA4F996}">
      <dgm:prSet/>
      <dgm:spPr/>
      <dgm:t>
        <a:bodyPr/>
        <a:lstStyle/>
        <a:p>
          <a:endParaRPr lang="en-US"/>
        </a:p>
      </dgm:t>
    </dgm:pt>
    <dgm:pt modelId="{E97B0125-4309-4292-B004-F7790946723D}">
      <dgm:prSet phldrT="[Text]"/>
      <dgm:spPr>
        <a:solidFill>
          <a:srgbClr val="002060"/>
        </a:solidFill>
      </dgm:spPr>
      <dgm:t>
        <a:bodyPr/>
        <a:lstStyle/>
        <a:p>
          <a:endParaRPr lang="en-US" dirty="0"/>
        </a:p>
      </dgm:t>
    </dgm:pt>
    <dgm:pt modelId="{59120BE7-5C24-4128-B995-385B6B7D2E47}" type="parTrans" cxnId="{B33C8CAE-B1BF-45C5-B58D-DBB4F8B09369}">
      <dgm:prSet/>
      <dgm:spPr/>
      <dgm:t>
        <a:bodyPr/>
        <a:lstStyle/>
        <a:p>
          <a:endParaRPr lang="en-US"/>
        </a:p>
      </dgm:t>
    </dgm:pt>
    <dgm:pt modelId="{4CED86F3-A566-4030-81BA-C25AA4C3573E}" type="sibTrans" cxnId="{B33C8CAE-B1BF-45C5-B58D-DBB4F8B09369}">
      <dgm:prSet/>
      <dgm:spPr/>
      <dgm:t>
        <a:bodyPr/>
        <a:lstStyle/>
        <a:p>
          <a:endParaRPr lang="en-US"/>
        </a:p>
      </dgm:t>
    </dgm:pt>
    <dgm:pt modelId="{250BB13E-B97B-48A5-8C99-A9082DC4FCE6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Sec ID</a:t>
          </a:r>
          <a:endParaRPr lang="en-US" dirty="0"/>
        </a:p>
      </dgm:t>
    </dgm:pt>
    <dgm:pt modelId="{AB3B3972-60E4-4B52-A4A5-445741E029EB}" type="parTrans" cxnId="{7091A56F-7BAE-4BB1-9701-BA57C3821DE3}">
      <dgm:prSet/>
      <dgm:spPr/>
      <dgm:t>
        <a:bodyPr/>
        <a:lstStyle/>
        <a:p>
          <a:endParaRPr lang="en-US"/>
        </a:p>
      </dgm:t>
    </dgm:pt>
    <dgm:pt modelId="{A73AD4DE-CCFD-4059-B95D-796724EB7949}" type="sibTrans" cxnId="{7091A56F-7BAE-4BB1-9701-BA57C3821DE3}">
      <dgm:prSet/>
      <dgm:spPr/>
      <dgm:t>
        <a:bodyPr/>
        <a:lstStyle/>
        <a:p>
          <a:endParaRPr lang="en-US"/>
        </a:p>
      </dgm:t>
    </dgm:pt>
    <dgm:pt modelId="{30551A05-5E31-457A-BD9B-CE6AF24E6C53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199DDF48-E8D9-4373-B598-CB05658E5D02}" type="parTrans" cxnId="{638FEF0A-0AA6-457A-B530-23C26CDEB5DE}">
      <dgm:prSet/>
      <dgm:spPr/>
      <dgm:t>
        <a:bodyPr/>
        <a:lstStyle/>
        <a:p>
          <a:endParaRPr lang="en-US"/>
        </a:p>
      </dgm:t>
    </dgm:pt>
    <dgm:pt modelId="{F365A5D1-AC20-4C66-A472-45F32697C22C}" type="sibTrans" cxnId="{638FEF0A-0AA6-457A-B530-23C26CDEB5DE}">
      <dgm:prSet/>
      <dgm:spPr/>
      <dgm:t>
        <a:bodyPr/>
        <a:lstStyle/>
        <a:p>
          <a:endParaRPr lang="en-US"/>
        </a:p>
      </dgm:t>
    </dgm:pt>
    <dgm:pt modelId="{E3026B61-3BEA-474D-8BB5-1896C70C074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A480B017-6158-48C3-94E7-6922C9D06849}" type="parTrans" cxnId="{91D27637-6909-4B7D-AF32-8E2357323BC8}">
      <dgm:prSet/>
      <dgm:spPr/>
      <dgm:t>
        <a:bodyPr/>
        <a:lstStyle/>
        <a:p>
          <a:endParaRPr lang="en-US"/>
        </a:p>
      </dgm:t>
    </dgm:pt>
    <dgm:pt modelId="{4BCF1324-703C-4A68-896E-092EA3EF7ABA}" type="sibTrans" cxnId="{91D27637-6909-4B7D-AF32-8E2357323BC8}">
      <dgm:prSet/>
      <dgm:spPr/>
      <dgm:t>
        <a:bodyPr/>
        <a:lstStyle/>
        <a:p>
          <a:endParaRPr lang="en-US"/>
        </a:p>
      </dgm:t>
    </dgm:pt>
    <dgm:pt modelId="{86C5A633-8101-47B3-9481-56F8F3B099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ISIN</a:t>
          </a:r>
          <a:endParaRPr lang="en-US" dirty="0"/>
        </a:p>
      </dgm:t>
    </dgm:pt>
    <dgm:pt modelId="{8443152D-15F6-4CBF-AD8A-E05E8B38BBCF}" type="parTrans" cxnId="{C89425C3-1FDB-4C49-A802-B4504EB85427}">
      <dgm:prSet/>
      <dgm:spPr/>
      <dgm:t>
        <a:bodyPr/>
        <a:lstStyle/>
        <a:p>
          <a:endParaRPr lang="en-US"/>
        </a:p>
      </dgm:t>
    </dgm:pt>
    <dgm:pt modelId="{2436EEC3-07AC-4A59-83B6-ACC141436F70}" type="sibTrans" cxnId="{C89425C3-1FDB-4C49-A802-B4504EB85427}">
      <dgm:prSet/>
      <dgm:spPr/>
      <dgm:t>
        <a:bodyPr/>
        <a:lstStyle/>
        <a:p>
          <a:endParaRPr lang="en-US"/>
        </a:p>
      </dgm:t>
    </dgm:pt>
    <dgm:pt modelId="{5B433672-0378-411F-B6E5-5D95E5654C0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SEDOL</a:t>
          </a:r>
          <a:endParaRPr lang="en-US" dirty="0"/>
        </a:p>
      </dgm:t>
    </dgm:pt>
    <dgm:pt modelId="{8180F07A-B1F2-47D9-953A-BF4EDA04C988}" type="parTrans" cxnId="{8862C9A6-B429-45AA-BB42-B27429B41BB4}">
      <dgm:prSet/>
      <dgm:spPr/>
      <dgm:t>
        <a:bodyPr/>
        <a:lstStyle/>
        <a:p>
          <a:endParaRPr lang="en-US"/>
        </a:p>
      </dgm:t>
    </dgm:pt>
    <dgm:pt modelId="{4F898B02-04BA-4ED7-9293-42A7F09C6048}" type="sibTrans" cxnId="{8862C9A6-B429-45AA-BB42-B27429B41BB4}">
      <dgm:prSet/>
      <dgm:spPr/>
      <dgm:t>
        <a:bodyPr/>
        <a:lstStyle/>
        <a:p>
          <a:endParaRPr lang="en-US"/>
        </a:p>
      </dgm:t>
    </dgm:pt>
    <dgm:pt modelId="{375EF12E-8D1F-4225-A8E6-E8304EBBDF29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</a:t>
          </a:r>
          <a:endParaRPr lang="en-US" dirty="0"/>
        </a:p>
      </dgm:t>
    </dgm:pt>
    <dgm:pt modelId="{ACE1CEAC-2548-4774-82EF-ED545012E7A4}" type="parTrans" cxnId="{6F893564-4C72-4500-98E9-029010C1EF74}">
      <dgm:prSet/>
      <dgm:spPr/>
      <dgm:t>
        <a:bodyPr/>
        <a:lstStyle/>
        <a:p>
          <a:endParaRPr lang="en-US"/>
        </a:p>
      </dgm:t>
    </dgm:pt>
    <dgm:pt modelId="{FF6291E4-08AB-4431-A494-7CA82BF4BDCA}" type="sibTrans" cxnId="{6F893564-4C72-4500-98E9-029010C1EF74}">
      <dgm:prSet/>
      <dgm:spPr/>
      <dgm:t>
        <a:bodyPr/>
        <a:lstStyle/>
        <a:p>
          <a:endParaRPr lang="en-US"/>
        </a:p>
      </dgm:t>
    </dgm:pt>
    <dgm:pt modelId="{7EDC931F-B436-4A6F-998D-DB228FE566A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7FB7CDD0-CADA-4F28-8C9F-F7D5003EAB33}" type="parTrans" cxnId="{7E69807E-65EA-4AD1-BF94-B1BDF59F7776}">
      <dgm:prSet/>
      <dgm:spPr/>
      <dgm:t>
        <a:bodyPr/>
        <a:lstStyle/>
        <a:p>
          <a:endParaRPr lang="en-US"/>
        </a:p>
      </dgm:t>
    </dgm:pt>
    <dgm:pt modelId="{5F6C39B2-B08D-4B4B-95EF-4A22D6CBF613}" type="sibTrans" cxnId="{7E69807E-65EA-4AD1-BF94-B1BDF59F7776}">
      <dgm:prSet/>
      <dgm:spPr/>
      <dgm:t>
        <a:bodyPr/>
        <a:lstStyle/>
        <a:p>
          <a:endParaRPr lang="en-US"/>
        </a:p>
      </dgm:t>
    </dgm:pt>
    <dgm:pt modelId="{9B6BBC2D-3EE0-4284-BDE5-60513B9873A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ISIN</a:t>
          </a:r>
          <a:endParaRPr lang="en-US" dirty="0"/>
        </a:p>
      </dgm:t>
    </dgm:pt>
    <dgm:pt modelId="{C3E52A01-B2EB-44EB-9A72-47BC07B23D55}" type="parTrans" cxnId="{FA9927CD-297E-4AB7-A195-E810F953B379}">
      <dgm:prSet/>
      <dgm:spPr/>
      <dgm:t>
        <a:bodyPr/>
        <a:lstStyle/>
        <a:p>
          <a:endParaRPr lang="en-US"/>
        </a:p>
      </dgm:t>
    </dgm:pt>
    <dgm:pt modelId="{55D0BA78-0B3B-4484-AD23-6D0840231476}" type="sibTrans" cxnId="{FA9927CD-297E-4AB7-A195-E810F953B379}">
      <dgm:prSet/>
      <dgm:spPr/>
      <dgm:t>
        <a:bodyPr/>
        <a:lstStyle/>
        <a:p>
          <a:endParaRPr lang="en-US"/>
        </a:p>
      </dgm:t>
    </dgm:pt>
    <dgm:pt modelId="{6564A8F3-D93C-4203-AC27-DF8DBEED16D7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SEDOL</a:t>
          </a:r>
          <a:endParaRPr lang="en-US" dirty="0"/>
        </a:p>
      </dgm:t>
    </dgm:pt>
    <dgm:pt modelId="{A97A7CCB-F719-43DB-83A0-11CF87479B22}" type="parTrans" cxnId="{51DF9BE1-2121-497D-9EC0-CFE1F797CB80}">
      <dgm:prSet/>
      <dgm:spPr/>
      <dgm:t>
        <a:bodyPr/>
        <a:lstStyle/>
        <a:p>
          <a:endParaRPr lang="en-US"/>
        </a:p>
      </dgm:t>
    </dgm:pt>
    <dgm:pt modelId="{59449ABF-C108-4C41-B1C3-2CAED4ECD102}" type="sibTrans" cxnId="{51DF9BE1-2121-497D-9EC0-CFE1F797CB80}">
      <dgm:prSet/>
      <dgm:spPr/>
      <dgm:t>
        <a:bodyPr/>
        <a:lstStyle/>
        <a:p>
          <a:endParaRPr lang="en-US"/>
        </a:p>
      </dgm:t>
    </dgm:pt>
    <dgm:pt modelId="{32846A62-7E5C-4143-A881-B3A1C6D15001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0754538B-8F9A-4D8E-BB03-8D92217DDABE}" type="parTrans" cxnId="{03F6CB3D-1F96-496B-901E-29043BDEBFFC}">
      <dgm:prSet/>
      <dgm:spPr/>
      <dgm:t>
        <a:bodyPr/>
        <a:lstStyle/>
        <a:p>
          <a:endParaRPr lang="en-US"/>
        </a:p>
      </dgm:t>
    </dgm:pt>
    <dgm:pt modelId="{80A88058-B125-481C-856A-96D6C8CD2AD7}" type="sibTrans" cxnId="{03F6CB3D-1F96-496B-901E-29043BDEBFFC}">
      <dgm:prSet/>
      <dgm:spPr/>
      <dgm:t>
        <a:bodyPr/>
        <a:lstStyle/>
        <a:p>
          <a:endParaRPr lang="en-US"/>
        </a:p>
      </dgm:t>
    </dgm:pt>
    <dgm:pt modelId="{5622D992-3A82-40B2-A911-D0AF4CE7B02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Ticker</a:t>
          </a:r>
          <a:endParaRPr lang="en-US" dirty="0"/>
        </a:p>
      </dgm:t>
    </dgm:pt>
    <dgm:pt modelId="{7CA70CB6-07CA-4CBB-A14D-CDA2E61B4B43}" type="parTrans" cxnId="{08BC3812-BA01-44F2-A577-786345D46312}">
      <dgm:prSet/>
      <dgm:spPr/>
      <dgm:t>
        <a:bodyPr/>
        <a:lstStyle/>
        <a:p>
          <a:endParaRPr lang="en-US"/>
        </a:p>
      </dgm:t>
    </dgm:pt>
    <dgm:pt modelId="{D5B273A7-0071-47CD-BCBA-686567B42768}" type="sibTrans" cxnId="{08BC3812-BA01-44F2-A577-786345D46312}">
      <dgm:prSet/>
      <dgm:spPr/>
      <dgm:t>
        <a:bodyPr/>
        <a:lstStyle/>
        <a:p>
          <a:endParaRPr lang="en-US"/>
        </a:p>
      </dgm:t>
    </dgm:pt>
    <dgm:pt modelId="{0D9A74AD-441E-4943-ACF6-23931B1C2D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/>
            <a:t>CUSIP</a:t>
          </a:r>
          <a:endParaRPr lang="en-US" dirty="0"/>
        </a:p>
      </dgm:t>
    </dgm:pt>
    <dgm:pt modelId="{CE697976-0F21-4270-8C7E-60FBAB875AF2}" type="parTrans" cxnId="{9561A6D7-EBDC-4268-A0BA-731AD5280C0E}">
      <dgm:prSet/>
      <dgm:spPr/>
      <dgm:t>
        <a:bodyPr/>
        <a:lstStyle/>
        <a:p>
          <a:endParaRPr lang="en-US"/>
        </a:p>
      </dgm:t>
    </dgm:pt>
    <dgm:pt modelId="{028E939B-A9B5-473C-BF7B-109303D896BE}" type="sibTrans" cxnId="{9561A6D7-EBDC-4268-A0BA-731AD5280C0E}">
      <dgm:prSet/>
      <dgm:spPr/>
      <dgm:t>
        <a:bodyPr/>
        <a:lstStyle/>
        <a:p>
          <a:endParaRPr lang="en-US"/>
        </a:p>
      </dgm:t>
    </dgm:pt>
    <dgm:pt modelId="{5BFCA120-E74D-47C0-9A19-998809C9B61E}" type="pres">
      <dgm:prSet presAssocID="{81BF099D-846F-42E8-9B13-CBFF23CF572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82941-BA75-422A-B8EA-036D90C6E5D8}" type="pres">
      <dgm:prSet presAssocID="{FB1B2BD4-1EE3-42C3-99E4-CEF1FBC79A28}" presName="compNode" presStyleCnt="0"/>
      <dgm:spPr/>
      <dgm:t>
        <a:bodyPr/>
        <a:lstStyle/>
        <a:p>
          <a:endParaRPr lang="en-US"/>
        </a:p>
      </dgm:t>
    </dgm:pt>
    <dgm:pt modelId="{6B284C63-5331-4FFA-8D78-BEF04046A15D}" type="pres">
      <dgm:prSet presAssocID="{FB1B2BD4-1EE3-42C3-99E4-CEF1FBC79A28}" presName="aNode" presStyleLbl="bgShp" presStyleIdx="0" presStyleCnt="8"/>
      <dgm:spPr/>
      <dgm:t>
        <a:bodyPr/>
        <a:lstStyle/>
        <a:p>
          <a:endParaRPr lang="en-US"/>
        </a:p>
      </dgm:t>
    </dgm:pt>
    <dgm:pt modelId="{179A4DBA-BAEC-484D-B44F-643B4DB7881D}" type="pres">
      <dgm:prSet presAssocID="{FB1B2BD4-1EE3-42C3-99E4-CEF1FBC79A28}" presName="textNode" presStyleLbl="bgShp" presStyleIdx="0" presStyleCnt="8"/>
      <dgm:spPr/>
      <dgm:t>
        <a:bodyPr/>
        <a:lstStyle/>
        <a:p>
          <a:endParaRPr lang="en-US"/>
        </a:p>
      </dgm:t>
    </dgm:pt>
    <dgm:pt modelId="{CC0ECA26-5C78-42F7-B298-B03CCE46C8B2}" type="pres">
      <dgm:prSet presAssocID="{FB1B2BD4-1EE3-42C3-99E4-CEF1FBC79A28}" presName="compChildNode" presStyleCnt="0"/>
      <dgm:spPr/>
      <dgm:t>
        <a:bodyPr/>
        <a:lstStyle/>
        <a:p>
          <a:endParaRPr lang="en-US"/>
        </a:p>
      </dgm:t>
    </dgm:pt>
    <dgm:pt modelId="{5AFD626B-2C28-410A-A407-C436DCA6D284}" type="pres">
      <dgm:prSet presAssocID="{FB1B2BD4-1EE3-42C3-99E4-CEF1FBC79A28}" presName="theInnerList" presStyleCnt="0"/>
      <dgm:spPr/>
      <dgm:t>
        <a:bodyPr/>
        <a:lstStyle/>
        <a:p>
          <a:endParaRPr lang="en-US"/>
        </a:p>
      </dgm:t>
    </dgm:pt>
    <dgm:pt modelId="{E66E99CF-F95E-42C0-BED2-8AB57DE5D74A}" type="pres">
      <dgm:prSet presAssocID="{FBCDB2FD-4A62-4BEC-A4AC-0067D95B95A5}" presName="child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0B4FC-7FE0-424F-99B2-882FEB19952F}" type="pres">
      <dgm:prSet presAssocID="{FBCDB2FD-4A62-4BEC-A4AC-0067D95B95A5}" presName="aSpace2" presStyleCnt="0"/>
      <dgm:spPr/>
      <dgm:t>
        <a:bodyPr/>
        <a:lstStyle/>
        <a:p>
          <a:endParaRPr lang="en-US"/>
        </a:p>
      </dgm:t>
    </dgm:pt>
    <dgm:pt modelId="{8E2E4FBC-6A74-4585-A6E9-BF1AA675CCB1}" type="pres">
      <dgm:prSet presAssocID="{437A5899-9F52-48C6-AF7E-E1B9EA8128D5}" presName="child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7241D-707C-4344-9797-33BC5FC66372}" type="pres">
      <dgm:prSet presAssocID="{FB1B2BD4-1EE3-42C3-99E4-CEF1FBC79A28}" presName="aSpace" presStyleCnt="0"/>
      <dgm:spPr/>
      <dgm:t>
        <a:bodyPr/>
        <a:lstStyle/>
        <a:p>
          <a:endParaRPr lang="en-US"/>
        </a:p>
      </dgm:t>
    </dgm:pt>
    <dgm:pt modelId="{BEEA93E6-9419-4F0D-BDCB-9044E5C70167}" type="pres">
      <dgm:prSet presAssocID="{B2834212-D142-48BC-A692-76AC4F549F59}" presName="compNode" presStyleCnt="0"/>
      <dgm:spPr/>
      <dgm:t>
        <a:bodyPr/>
        <a:lstStyle/>
        <a:p>
          <a:endParaRPr lang="en-US"/>
        </a:p>
      </dgm:t>
    </dgm:pt>
    <dgm:pt modelId="{1644D99B-A96E-4801-8C60-07A78281F431}" type="pres">
      <dgm:prSet presAssocID="{B2834212-D142-48BC-A692-76AC4F549F59}" presName="aNode" presStyleLbl="bgShp" presStyleIdx="1" presStyleCnt="8"/>
      <dgm:spPr/>
      <dgm:t>
        <a:bodyPr/>
        <a:lstStyle/>
        <a:p>
          <a:endParaRPr lang="en-US"/>
        </a:p>
      </dgm:t>
    </dgm:pt>
    <dgm:pt modelId="{66E84D83-0FB3-48C0-8035-3DD0663D0398}" type="pres">
      <dgm:prSet presAssocID="{B2834212-D142-48BC-A692-76AC4F549F59}" presName="textNode" presStyleLbl="bgShp" presStyleIdx="1" presStyleCnt="8"/>
      <dgm:spPr/>
      <dgm:t>
        <a:bodyPr/>
        <a:lstStyle/>
        <a:p>
          <a:endParaRPr lang="en-US"/>
        </a:p>
      </dgm:t>
    </dgm:pt>
    <dgm:pt modelId="{ACF0A373-AC4A-4FED-A61A-0BF1D9D8E850}" type="pres">
      <dgm:prSet presAssocID="{B2834212-D142-48BC-A692-76AC4F549F59}" presName="compChildNode" presStyleCnt="0"/>
      <dgm:spPr/>
      <dgm:t>
        <a:bodyPr/>
        <a:lstStyle/>
        <a:p>
          <a:endParaRPr lang="en-US"/>
        </a:p>
      </dgm:t>
    </dgm:pt>
    <dgm:pt modelId="{C36CCF01-10C1-49BE-8E7E-714F916F511D}" type="pres">
      <dgm:prSet presAssocID="{B2834212-D142-48BC-A692-76AC4F549F59}" presName="theInnerList" presStyleCnt="0"/>
      <dgm:spPr/>
      <dgm:t>
        <a:bodyPr/>
        <a:lstStyle/>
        <a:p>
          <a:endParaRPr lang="en-US"/>
        </a:p>
      </dgm:t>
    </dgm:pt>
    <dgm:pt modelId="{06026111-3702-41EF-8549-C0CD53B2CD37}" type="pres">
      <dgm:prSet presAssocID="{C5ABBB28-910C-437E-AED2-B7560B3FC03C}" presName="child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D585C-2AAD-4C77-93FE-264A912BFA37}" type="pres">
      <dgm:prSet presAssocID="{C5ABBB28-910C-437E-AED2-B7560B3FC03C}" presName="aSpace2" presStyleCnt="0"/>
      <dgm:spPr/>
      <dgm:t>
        <a:bodyPr/>
        <a:lstStyle/>
        <a:p>
          <a:endParaRPr lang="en-US"/>
        </a:p>
      </dgm:t>
    </dgm:pt>
    <dgm:pt modelId="{1C37FF4A-24BC-4A99-BA17-C1C526DD36BA}" type="pres">
      <dgm:prSet presAssocID="{BB7DA5D8-F825-493C-BCE6-2FEE0D77985F}" presName="child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CACE-6FD4-4AF2-B2CB-8D7DE7D6BC77}" type="pres">
      <dgm:prSet presAssocID="{B2834212-D142-48BC-A692-76AC4F549F59}" presName="aSpace" presStyleCnt="0"/>
      <dgm:spPr/>
      <dgm:t>
        <a:bodyPr/>
        <a:lstStyle/>
        <a:p>
          <a:endParaRPr lang="en-US"/>
        </a:p>
      </dgm:t>
    </dgm:pt>
    <dgm:pt modelId="{3C248269-F928-4E60-AEF1-E72A18A2A884}" type="pres">
      <dgm:prSet presAssocID="{17331239-CD7A-4DCC-A801-9E814902F5F7}" presName="compNode" presStyleCnt="0"/>
      <dgm:spPr/>
      <dgm:t>
        <a:bodyPr/>
        <a:lstStyle/>
        <a:p>
          <a:endParaRPr lang="en-US"/>
        </a:p>
      </dgm:t>
    </dgm:pt>
    <dgm:pt modelId="{3BD0D839-BFC0-428F-9C8F-773D70DE1BA6}" type="pres">
      <dgm:prSet presAssocID="{17331239-CD7A-4DCC-A801-9E814902F5F7}" presName="aNode" presStyleLbl="bgShp" presStyleIdx="2" presStyleCnt="8"/>
      <dgm:spPr/>
      <dgm:t>
        <a:bodyPr/>
        <a:lstStyle/>
        <a:p>
          <a:endParaRPr lang="en-US"/>
        </a:p>
      </dgm:t>
    </dgm:pt>
    <dgm:pt modelId="{C67F9516-4577-480F-BD7D-1286E4B8A926}" type="pres">
      <dgm:prSet presAssocID="{17331239-CD7A-4DCC-A801-9E814902F5F7}" presName="textNode" presStyleLbl="bgShp" presStyleIdx="2" presStyleCnt="8"/>
      <dgm:spPr/>
      <dgm:t>
        <a:bodyPr/>
        <a:lstStyle/>
        <a:p>
          <a:endParaRPr lang="en-US"/>
        </a:p>
      </dgm:t>
    </dgm:pt>
    <dgm:pt modelId="{21B653E3-B275-45E0-98A1-47A2A4A1BE68}" type="pres">
      <dgm:prSet presAssocID="{17331239-CD7A-4DCC-A801-9E814902F5F7}" presName="compChildNode" presStyleCnt="0"/>
      <dgm:spPr/>
      <dgm:t>
        <a:bodyPr/>
        <a:lstStyle/>
        <a:p>
          <a:endParaRPr lang="en-US"/>
        </a:p>
      </dgm:t>
    </dgm:pt>
    <dgm:pt modelId="{B02022CC-BA37-4251-AB3E-02A7EAC8A0A5}" type="pres">
      <dgm:prSet presAssocID="{17331239-CD7A-4DCC-A801-9E814902F5F7}" presName="theInnerList" presStyleCnt="0"/>
      <dgm:spPr/>
      <dgm:t>
        <a:bodyPr/>
        <a:lstStyle/>
        <a:p>
          <a:endParaRPr lang="en-US"/>
        </a:p>
      </dgm:t>
    </dgm:pt>
    <dgm:pt modelId="{547D6287-DFA7-49FF-86DC-BAC1DD6E78FD}" type="pres">
      <dgm:prSet presAssocID="{F2309DE2-C040-4913-80C2-A3555605FD3B}" presName="child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4919F-B0ED-453D-AFEB-08702DF99B2E}" type="pres">
      <dgm:prSet presAssocID="{F2309DE2-C040-4913-80C2-A3555605FD3B}" presName="aSpace2" presStyleCnt="0"/>
      <dgm:spPr/>
      <dgm:t>
        <a:bodyPr/>
        <a:lstStyle/>
        <a:p>
          <a:endParaRPr lang="en-US"/>
        </a:p>
      </dgm:t>
    </dgm:pt>
    <dgm:pt modelId="{7A433967-4361-46FC-8796-6E4CD49BE52F}" type="pres">
      <dgm:prSet presAssocID="{A3308101-A8FD-4033-8C40-A29B05DFD80B}" presName="child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089FA-C6EF-4CA0-A949-20ADA9B6B60A}" type="pres">
      <dgm:prSet presAssocID="{17331239-CD7A-4DCC-A801-9E814902F5F7}" presName="aSpace" presStyleCnt="0"/>
      <dgm:spPr/>
      <dgm:t>
        <a:bodyPr/>
        <a:lstStyle/>
        <a:p>
          <a:endParaRPr lang="en-US"/>
        </a:p>
      </dgm:t>
    </dgm:pt>
    <dgm:pt modelId="{BE77125B-E669-422D-BF87-42030085624F}" type="pres">
      <dgm:prSet presAssocID="{425D975E-F8D3-4E76-AEEE-5A28F32A5C07}" presName="compNode" presStyleCnt="0"/>
      <dgm:spPr/>
      <dgm:t>
        <a:bodyPr/>
        <a:lstStyle/>
        <a:p>
          <a:endParaRPr lang="en-US"/>
        </a:p>
      </dgm:t>
    </dgm:pt>
    <dgm:pt modelId="{034EA812-D325-4E09-941D-87117ED5763C}" type="pres">
      <dgm:prSet presAssocID="{425D975E-F8D3-4E76-AEEE-5A28F32A5C07}" presName="aNode" presStyleLbl="bgShp" presStyleIdx="3" presStyleCnt="8"/>
      <dgm:spPr/>
      <dgm:t>
        <a:bodyPr/>
        <a:lstStyle/>
        <a:p>
          <a:endParaRPr lang="en-US"/>
        </a:p>
      </dgm:t>
    </dgm:pt>
    <dgm:pt modelId="{2C4532A0-D695-4CAD-9454-901CF6972FBB}" type="pres">
      <dgm:prSet presAssocID="{425D975E-F8D3-4E76-AEEE-5A28F32A5C07}" presName="textNode" presStyleLbl="bgShp" presStyleIdx="3" presStyleCnt="8"/>
      <dgm:spPr/>
      <dgm:t>
        <a:bodyPr/>
        <a:lstStyle/>
        <a:p>
          <a:endParaRPr lang="en-US"/>
        </a:p>
      </dgm:t>
    </dgm:pt>
    <dgm:pt modelId="{FB2F998D-F913-49C0-A589-1E7E42D970BB}" type="pres">
      <dgm:prSet presAssocID="{425D975E-F8D3-4E76-AEEE-5A28F32A5C07}" presName="compChildNode" presStyleCnt="0"/>
      <dgm:spPr/>
      <dgm:t>
        <a:bodyPr/>
        <a:lstStyle/>
        <a:p>
          <a:endParaRPr lang="en-US"/>
        </a:p>
      </dgm:t>
    </dgm:pt>
    <dgm:pt modelId="{67FC8A0D-77F7-4055-A55A-F95948CFFE9B}" type="pres">
      <dgm:prSet presAssocID="{425D975E-F8D3-4E76-AEEE-5A28F32A5C07}" presName="theInnerList" presStyleCnt="0"/>
      <dgm:spPr/>
      <dgm:t>
        <a:bodyPr/>
        <a:lstStyle/>
        <a:p>
          <a:endParaRPr lang="en-US"/>
        </a:p>
      </dgm:t>
    </dgm:pt>
    <dgm:pt modelId="{CD66E063-AEFC-4D82-8326-203B65690424}" type="pres">
      <dgm:prSet presAssocID="{6816FBE4-D736-4230-B000-8928DC317C78}" presName="child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1CCE2-C91E-4522-973F-7E89BA40057D}" type="pres">
      <dgm:prSet presAssocID="{6816FBE4-D736-4230-B000-8928DC317C78}" presName="aSpace2" presStyleCnt="0"/>
      <dgm:spPr/>
      <dgm:t>
        <a:bodyPr/>
        <a:lstStyle/>
        <a:p>
          <a:endParaRPr lang="en-US"/>
        </a:p>
      </dgm:t>
    </dgm:pt>
    <dgm:pt modelId="{939A0CFC-1CEE-4F43-A345-61031C8D4F03}" type="pres">
      <dgm:prSet presAssocID="{24A7B15A-AD7E-4982-B1BC-58F543A935AC}" presName="child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1656-F371-4880-AF40-808A23653199}" type="pres">
      <dgm:prSet presAssocID="{425D975E-F8D3-4E76-AEEE-5A28F32A5C07}" presName="aSpace" presStyleCnt="0"/>
      <dgm:spPr/>
      <dgm:t>
        <a:bodyPr/>
        <a:lstStyle/>
        <a:p>
          <a:endParaRPr lang="en-US"/>
        </a:p>
      </dgm:t>
    </dgm:pt>
    <dgm:pt modelId="{B4A741DE-FCD2-4234-9B5F-B90C930ED3D6}" type="pres">
      <dgm:prSet presAssocID="{393C55FC-8584-40C7-A87C-E135F7DC28D9}" presName="compNode" presStyleCnt="0"/>
      <dgm:spPr/>
      <dgm:t>
        <a:bodyPr/>
        <a:lstStyle/>
        <a:p>
          <a:endParaRPr lang="en-US"/>
        </a:p>
      </dgm:t>
    </dgm:pt>
    <dgm:pt modelId="{E199E273-84EA-4DA8-BE6A-6B43922DDEA2}" type="pres">
      <dgm:prSet presAssocID="{393C55FC-8584-40C7-A87C-E135F7DC28D9}" presName="aNode" presStyleLbl="bgShp" presStyleIdx="4" presStyleCnt="8"/>
      <dgm:spPr/>
      <dgm:t>
        <a:bodyPr/>
        <a:lstStyle/>
        <a:p>
          <a:endParaRPr lang="en-US"/>
        </a:p>
      </dgm:t>
    </dgm:pt>
    <dgm:pt modelId="{1BB33853-AEB8-4952-99A6-B99A23B6F502}" type="pres">
      <dgm:prSet presAssocID="{393C55FC-8584-40C7-A87C-E135F7DC28D9}" presName="textNode" presStyleLbl="bgShp" presStyleIdx="4" presStyleCnt="8"/>
      <dgm:spPr/>
      <dgm:t>
        <a:bodyPr/>
        <a:lstStyle/>
        <a:p>
          <a:endParaRPr lang="en-US"/>
        </a:p>
      </dgm:t>
    </dgm:pt>
    <dgm:pt modelId="{D0DFA7BC-5F58-41D4-ACE7-0151BC92E231}" type="pres">
      <dgm:prSet presAssocID="{393C55FC-8584-40C7-A87C-E135F7DC28D9}" presName="compChildNode" presStyleCnt="0"/>
      <dgm:spPr/>
      <dgm:t>
        <a:bodyPr/>
        <a:lstStyle/>
        <a:p>
          <a:endParaRPr lang="en-US"/>
        </a:p>
      </dgm:t>
    </dgm:pt>
    <dgm:pt modelId="{CE08AA8A-DDCC-4038-86C9-67A765009709}" type="pres">
      <dgm:prSet presAssocID="{393C55FC-8584-40C7-A87C-E135F7DC28D9}" presName="theInnerList" presStyleCnt="0"/>
      <dgm:spPr/>
      <dgm:t>
        <a:bodyPr/>
        <a:lstStyle/>
        <a:p>
          <a:endParaRPr lang="en-US"/>
        </a:p>
      </dgm:t>
    </dgm:pt>
    <dgm:pt modelId="{116FB966-6FD7-4DC6-B521-5CB037875C24}" type="pres">
      <dgm:prSet presAssocID="{7AF24A26-74D2-4A28-95A8-6B0070030085}" presName="child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33C54-0AC6-45EC-B128-E145E6027E6B}" type="pres">
      <dgm:prSet presAssocID="{7AF24A26-74D2-4A28-95A8-6B0070030085}" presName="aSpace2" presStyleCnt="0"/>
      <dgm:spPr/>
      <dgm:t>
        <a:bodyPr/>
        <a:lstStyle/>
        <a:p>
          <a:endParaRPr lang="en-US"/>
        </a:p>
      </dgm:t>
    </dgm:pt>
    <dgm:pt modelId="{2D59316F-6E65-4CEE-A58A-CCB35DC1A01A}" type="pres">
      <dgm:prSet presAssocID="{FD7254A1-0427-432C-B0BB-1D4FBAD0255E}" presName="child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79F80-06FC-40E8-BD1E-7E0489D680B2}" type="pres">
      <dgm:prSet presAssocID="{393C55FC-8584-40C7-A87C-E135F7DC28D9}" presName="aSpace" presStyleCnt="0"/>
      <dgm:spPr/>
      <dgm:t>
        <a:bodyPr/>
        <a:lstStyle/>
        <a:p>
          <a:endParaRPr lang="en-US"/>
        </a:p>
      </dgm:t>
    </dgm:pt>
    <dgm:pt modelId="{7999FA4E-2AED-4EEB-B9BF-6A4C7A57789A}" type="pres">
      <dgm:prSet presAssocID="{DDC9467D-A5FE-4201-9A3B-0E6429A370D4}" presName="compNode" presStyleCnt="0"/>
      <dgm:spPr/>
      <dgm:t>
        <a:bodyPr/>
        <a:lstStyle/>
        <a:p>
          <a:endParaRPr lang="en-US"/>
        </a:p>
      </dgm:t>
    </dgm:pt>
    <dgm:pt modelId="{B3E810ED-F551-4718-BD94-34A5D1AB29FF}" type="pres">
      <dgm:prSet presAssocID="{DDC9467D-A5FE-4201-9A3B-0E6429A370D4}" presName="aNode" presStyleLbl="bgShp" presStyleIdx="5" presStyleCnt="8"/>
      <dgm:spPr/>
      <dgm:t>
        <a:bodyPr/>
        <a:lstStyle/>
        <a:p>
          <a:endParaRPr lang="en-US"/>
        </a:p>
      </dgm:t>
    </dgm:pt>
    <dgm:pt modelId="{03D50936-7270-44FC-B09E-563AAE094AE2}" type="pres">
      <dgm:prSet presAssocID="{DDC9467D-A5FE-4201-9A3B-0E6429A370D4}" presName="textNode" presStyleLbl="bgShp" presStyleIdx="5" presStyleCnt="8"/>
      <dgm:spPr/>
      <dgm:t>
        <a:bodyPr/>
        <a:lstStyle/>
        <a:p>
          <a:endParaRPr lang="en-US"/>
        </a:p>
      </dgm:t>
    </dgm:pt>
    <dgm:pt modelId="{DAAF48A9-3DA5-4948-BB51-E3FC9A2B2DE3}" type="pres">
      <dgm:prSet presAssocID="{DDC9467D-A5FE-4201-9A3B-0E6429A370D4}" presName="compChildNode" presStyleCnt="0"/>
      <dgm:spPr/>
      <dgm:t>
        <a:bodyPr/>
        <a:lstStyle/>
        <a:p>
          <a:endParaRPr lang="en-US"/>
        </a:p>
      </dgm:t>
    </dgm:pt>
    <dgm:pt modelId="{B5148303-33D8-4A0F-A449-A93E64BB4543}" type="pres">
      <dgm:prSet presAssocID="{DDC9467D-A5FE-4201-9A3B-0E6429A370D4}" presName="theInnerList" presStyleCnt="0"/>
      <dgm:spPr/>
      <dgm:t>
        <a:bodyPr/>
        <a:lstStyle/>
        <a:p>
          <a:endParaRPr lang="en-US"/>
        </a:p>
      </dgm:t>
    </dgm:pt>
    <dgm:pt modelId="{70C40F92-22D1-4863-A498-984141503682}" type="pres">
      <dgm:prSet presAssocID="{A30082AA-E907-426B-9FF2-644AEFF6CE08}" presName="child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EBDE6-6D92-46F8-9839-6844270A4FCB}" type="pres">
      <dgm:prSet presAssocID="{A30082AA-E907-426B-9FF2-644AEFF6CE08}" presName="aSpace2" presStyleCnt="0"/>
      <dgm:spPr/>
      <dgm:t>
        <a:bodyPr/>
        <a:lstStyle/>
        <a:p>
          <a:endParaRPr lang="en-US"/>
        </a:p>
      </dgm:t>
    </dgm:pt>
    <dgm:pt modelId="{0D00E29E-AEED-4A59-9490-6B50FF950592}" type="pres">
      <dgm:prSet presAssocID="{59C38FC5-686E-4CFA-AA75-0AC532223946}" presName="child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0E741-EA64-4099-A665-4E0A3A9C17AB}" type="pres">
      <dgm:prSet presAssocID="{DDC9467D-A5FE-4201-9A3B-0E6429A370D4}" presName="aSpace" presStyleCnt="0"/>
      <dgm:spPr/>
      <dgm:t>
        <a:bodyPr/>
        <a:lstStyle/>
        <a:p>
          <a:endParaRPr lang="en-US"/>
        </a:p>
      </dgm:t>
    </dgm:pt>
    <dgm:pt modelId="{20EB844B-ADB3-45A2-8549-478BB80AECC9}" type="pres">
      <dgm:prSet presAssocID="{8BA02397-821D-48A2-B32A-B3A7CEE41908}" presName="compNode" presStyleCnt="0"/>
      <dgm:spPr/>
      <dgm:t>
        <a:bodyPr/>
        <a:lstStyle/>
        <a:p>
          <a:endParaRPr lang="en-US"/>
        </a:p>
      </dgm:t>
    </dgm:pt>
    <dgm:pt modelId="{7A97722E-0E20-465E-BDA0-6CF3FF976212}" type="pres">
      <dgm:prSet presAssocID="{8BA02397-821D-48A2-B32A-B3A7CEE41908}" presName="aNode" presStyleLbl="bgShp" presStyleIdx="6" presStyleCnt="8"/>
      <dgm:spPr/>
      <dgm:t>
        <a:bodyPr/>
        <a:lstStyle/>
        <a:p>
          <a:endParaRPr lang="en-US"/>
        </a:p>
      </dgm:t>
    </dgm:pt>
    <dgm:pt modelId="{7D6BDDBE-ACF0-45C5-AB9C-FDD94A45E9A2}" type="pres">
      <dgm:prSet presAssocID="{8BA02397-821D-48A2-B32A-B3A7CEE41908}" presName="textNode" presStyleLbl="bgShp" presStyleIdx="6" presStyleCnt="8"/>
      <dgm:spPr/>
      <dgm:t>
        <a:bodyPr/>
        <a:lstStyle/>
        <a:p>
          <a:endParaRPr lang="en-US"/>
        </a:p>
      </dgm:t>
    </dgm:pt>
    <dgm:pt modelId="{6501DFD2-0347-47BD-93B9-DCA77C9371D5}" type="pres">
      <dgm:prSet presAssocID="{8BA02397-821D-48A2-B32A-B3A7CEE41908}" presName="compChildNode" presStyleCnt="0"/>
      <dgm:spPr/>
      <dgm:t>
        <a:bodyPr/>
        <a:lstStyle/>
        <a:p>
          <a:endParaRPr lang="en-US"/>
        </a:p>
      </dgm:t>
    </dgm:pt>
    <dgm:pt modelId="{2989E989-ABFD-40FB-8F6A-2AE5C9315D8B}" type="pres">
      <dgm:prSet presAssocID="{8BA02397-821D-48A2-B32A-B3A7CEE41908}" presName="theInnerList" presStyleCnt="0"/>
      <dgm:spPr/>
      <dgm:t>
        <a:bodyPr/>
        <a:lstStyle/>
        <a:p>
          <a:endParaRPr lang="en-US"/>
        </a:p>
      </dgm:t>
    </dgm:pt>
    <dgm:pt modelId="{0A8B370E-E530-4209-A8D1-28515EC265C6}" type="pres">
      <dgm:prSet presAssocID="{C3D197C2-88A3-480D-AC92-019A8EB857B1}" presName="child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33325-691C-4E2A-820F-718DD46BD95D}" type="pres">
      <dgm:prSet presAssocID="{C3D197C2-88A3-480D-AC92-019A8EB857B1}" presName="aSpace2" presStyleCnt="0"/>
      <dgm:spPr/>
      <dgm:t>
        <a:bodyPr/>
        <a:lstStyle/>
        <a:p>
          <a:endParaRPr lang="en-US"/>
        </a:p>
      </dgm:t>
    </dgm:pt>
    <dgm:pt modelId="{6E49627A-B8C1-454D-B388-971B60C270A3}" type="pres">
      <dgm:prSet presAssocID="{511636EF-C575-4DC4-8800-A917B58CDE22}" presName="child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18B70-7EC0-406A-AA9B-5ACA1362503F}" type="pres">
      <dgm:prSet presAssocID="{8BA02397-821D-48A2-B32A-B3A7CEE41908}" presName="aSpace" presStyleCnt="0"/>
      <dgm:spPr/>
      <dgm:t>
        <a:bodyPr/>
        <a:lstStyle/>
        <a:p>
          <a:endParaRPr lang="en-US"/>
        </a:p>
      </dgm:t>
    </dgm:pt>
    <dgm:pt modelId="{13EE1BA2-057A-46F0-A7DF-457DEC879AB9}" type="pres">
      <dgm:prSet presAssocID="{C56198F7-EE2C-4625-90B8-DD28D1311219}" presName="compNode" presStyleCnt="0"/>
      <dgm:spPr/>
      <dgm:t>
        <a:bodyPr/>
        <a:lstStyle/>
        <a:p>
          <a:endParaRPr lang="en-US"/>
        </a:p>
      </dgm:t>
    </dgm:pt>
    <dgm:pt modelId="{2CD59B08-BF71-4053-BB47-B343480C47AD}" type="pres">
      <dgm:prSet presAssocID="{C56198F7-EE2C-4625-90B8-DD28D1311219}" presName="aNode" presStyleLbl="bgShp" presStyleIdx="7" presStyleCnt="8"/>
      <dgm:spPr/>
      <dgm:t>
        <a:bodyPr/>
        <a:lstStyle/>
        <a:p>
          <a:endParaRPr lang="en-US"/>
        </a:p>
      </dgm:t>
    </dgm:pt>
    <dgm:pt modelId="{E9B9A633-910A-4625-970F-3D352319431B}" type="pres">
      <dgm:prSet presAssocID="{C56198F7-EE2C-4625-90B8-DD28D1311219}" presName="textNode" presStyleLbl="bgShp" presStyleIdx="7" presStyleCnt="8"/>
      <dgm:spPr/>
      <dgm:t>
        <a:bodyPr/>
        <a:lstStyle/>
        <a:p>
          <a:endParaRPr lang="en-US"/>
        </a:p>
      </dgm:t>
    </dgm:pt>
    <dgm:pt modelId="{9DCCC094-EC29-4CEE-8DBC-53B2F58C6C2F}" type="pres">
      <dgm:prSet presAssocID="{C56198F7-EE2C-4625-90B8-DD28D1311219}" presName="compChildNode" presStyleCnt="0"/>
      <dgm:spPr/>
      <dgm:t>
        <a:bodyPr/>
        <a:lstStyle/>
        <a:p>
          <a:endParaRPr lang="en-US"/>
        </a:p>
      </dgm:t>
    </dgm:pt>
    <dgm:pt modelId="{985543FB-3A9B-4EBF-8B5A-07B918BCEE5F}" type="pres">
      <dgm:prSet presAssocID="{C56198F7-EE2C-4625-90B8-DD28D1311219}" presName="theInnerList" presStyleCnt="0"/>
      <dgm:spPr/>
      <dgm:t>
        <a:bodyPr/>
        <a:lstStyle/>
        <a:p>
          <a:endParaRPr lang="en-US"/>
        </a:p>
      </dgm:t>
    </dgm:pt>
    <dgm:pt modelId="{6A9A2EBA-EF66-41D3-A884-EEADDDB75CC5}" type="pres">
      <dgm:prSet presAssocID="{E97B0125-4309-4292-B004-F7790946723D}" presName="child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4EEEF-2550-43E5-AF32-849C0BB0CF91}" type="pres">
      <dgm:prSet presAssocID="{E97B0125-4309-4292-B004-F7790946723D}" presName="aSpace2" presStyleCnt="0"/>
      <dgm:spPr/>
      <dgm:t>
        <a:bodyPr/>
        <a:lstStyle/>
        <a:p>
          <a:endParaRPr lang="en-US"/>
        </a:p>
      </dgm:t>
    </dgm:pt>
    <dgm:pt modelId="{6F75FED4-7C54-4282-A256-D21C679FF145}" type="pres">
      <dgm:prSet presAssocID="{E3026B61-3BEA-474D-8BB5-1896C70C0745}" presName="child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465C79-658E-4A48-BF84-3A95415C9D72}" type="presOf" srcId="{B2834212-D142-48BC-A692-76AC4F549F59}" destId="{1644D99B-A96E-4801-8C60-07A78281F431}" srcOrd="0" destOrd="0" presId="urn:microsoft.com/office/officeart/2005/8/layout/lProcess2"/>
    <dgm:cxn modelId="{91D27637-6909-4B7D-AF32-8E2357323BC8}" srcId="{C56198F7-EE2C-4625-90B8-DD28D1311219}" destId="{E3026B61-3BEA-474D-8BB5-1896C70C0745}" srcOrd="1" destOrd="0" parTransId="{A480B017-6158-48C3-94E7-6922C9D06849}" sibTransId="{4BCF1324-703C-4A68-896E-092EA3EF7ABA}"/>
    <dgm:cxn modelId="{65B68772-6C66-4611-BE91-062F6184B3C7}" srcId="{81BF099D-846F-42E8-9B13-CBFF23CF572B}" destId="{FB1B2BD4-1EE3-42C3-99E4-CEF1FBC79A28}" srcOrd="0" destOrd="0" parTransId="{75599E0A-33A2-4EBD-BA9A-DB46C34465B1}" sibTransId="{6737C24B-C245-4E4B-B2F2-9CF6F0086DD4}"/>
    <dgm:cxn modelId="{E7C2E850-5568-4342-8D4D-1C81D9432B82}" srcId="{425D975E-F8D3-4E76-AEEE-5A28F32A5C07}" destId="{24A7B15A-AD7E-4982-B1BC-58F543A935AC}" srcOrd="1" destOrd="0" parTransId="{39152B4A-0025-4F40-94E3-2A971CB15CAC}" sibTransId="{39A46F2E-335A-41B8-826F-29323B5DEC24}"/>
    <dgm:cxn modelId="{93B4C368-EFD4-4419-B85B-D1CA5C0EE945}" type="presOf" srcId="{81BF099D-846F-42E8-9B13-CBFF23CF572B}" destId="{5BFCA120-E74D-47C0-9A19-998809C9B61E}" srcOrd="0" destOrd="0" presId="urn:microsoft.com/office/officeart/2005/8/layout/lProcess2"/>
    <dgm:cxn modelId="{8BE27625-4724-4BF7-B7F6-A4972E9A872C}" type="presOf" srcId="{C56198F7-EE2C-4625-90B8-DD28D1311219}" destId="{E9B9A633-910A-4625-970F-3D352319431B}" srcOrd="1" destOrd="0" presId="urn:microsoft.com/office/officeart/2005/8/layout/lProcess2"/>
    <dgm:cxn modelId="{7BFF6B3B-3FD5-4338-ADD1-DFA31B37E4A2}" type="presOf" srcId="{7AF24A26-74D2-4A28-95A8-6B0070030085}" destId="{116FB966-6FD7-4DC6-B521-5CB037875C24}" srcOrd="0" destOrd="0" presId="urn:microsoft.com/office/officeart/2005/8/layout/lProcess2"/>
    <dgm:cxn modelId="{DE67A567-1F7C-4A32-85C7-3AB778ED019B}" type="presOf" srcId="{5B433672-0378-411F-B6E5-5D95E5654C07}" destId="{6F75FED4-7C54-4282-A256-D21C679FF145}" srcOrd="0" destOrd="3" presId="urn:microsoft.com/office/officeart/2005/8/layout/lProcess2"/>
    <dgm:cxn modelId="{0A2FA061-673A-4BB2-BF48-7EBEC86391FD}" srcId="{DDC9467D-A5FE-4201-9A3B-0E6429A370D4}" destId="{59C38FC5-686E-4CFA-AA75-0AC532223946}" srcOrd="1" destOrd="0" parTransId="{921114B6-C711-48ED-8620-A99B416AA7AC}" sibTransId="{910BA171-29E9-4D54-AB9A-E72211F9854A}"/>
    <dgm:cxn modelId="{C65BAC14-3D6D-4766-92D6-D238E1BC508A}" type="presOf" srcId="{CA9472CD-C583-4194-ABB8-96CAB27C4128}" destId="{CD66E063-AEFC-4D82-8326-203B65690424}" srcOrd="0" destOrd="1" presId="urn:microsoft.com/office/officeart/2005/8/layout/lProcess2"/>
    <dgm:cxn modelId="{CA660A5F-170F-4B3D-A7CA-3E4CF7F68927}" type="presOf" srcId="{E923A2A6-9707-4D33-ACD6-49BDECDFE4B7}" destId="{6A9A2EBA-EF66-41D3-A884-EEADDDB75CC5}" srcOrd="0" destOrd="1" presId="urn:microsoft.com/office/officeart/2005/8/layout/lProcess2"/>
    <dgm:cxn modelId="{F15D4AC4-E0F8-43FB-8691-246A4A3E2628}" type="presOf" srcId="{2E4E1425-E872-498A-8387-11150B4E04F2}" destId="{8E2E4FBC-6A74-4585-A6E9-BF1AA675CCB1}" srcOrd="0" destOrd="1" presId="urn:microsoft.com/office/officeart/2005/8/layout/lProcess2"/>
    <dgm:cxn modelId="{6D7A0010-5A0E-4B50-A0E0-4A6102093F26}" srcId="{7AF24A26-74D2-4A28-95A8-6B0070030085}" destId="{C235F402-C56F-4863-B744-88FF57A553E9}" srcOrd="0" destOrd="0" parTransId="{19641587-2379-41A1-BE75-B412A3A929EF}" sibTransId="{354900FA-D9F1-4E5C-8CC7-A6D66486C628}"/>
    <dgm:cxn modelId="{1D694A6B-45A7-41B5-A83B-F40AE53D5F69}" srcId="{A3308101-A8FD-4033-8C40-A29B05DFD80B}" destId="{B7D76511-DC92-42EA-806B-43F86B18B46A}" srcOrd="0" destOrd="0" parTransId="{FFE16B5A-DCFD-48D3-96D1-4B5A0B3BC232}" sibTransId="{12FA61C6-5DB9-495C-BAA2-7D5AFE270A96}"/>
    <dgm:cxn modelId="{3CE3B2E2-6B72-4F7E-9E78-529881E0FE7B}" type="presOf" srcId="{E97B0125-4309-4292-B004-F7790946723D}" destId="{6A9A2EBA-EF66-41D3-A884-EEADDDB75CC5}" srcOrd="0" destOrd="0" presId="urn:microsoft.com/office/officeart/2005/8/layout/lProcess2"/>
    <dgm:cxn modelId="{E9C77FD8-B4C4-47F2-869D-EB2C0D429484}" srcId="{437A5899-9F52-48C6-AF7E-E1B9EA8128D5}" destId="{2E4E1425-E872-498A-8387-11150B4E04F2}" srcOrd="0" destOrd="0" parTransId="{A3FB20A7-EAAC-4E69-89D2-77B8AD584818}" sibTransId="{222B8101-CE32-4632-B612-541AEF4AB5CC}"/>
    <dgm:cxn modelId="{0D19E6CE-FDB4-4EAC-8383-C993BE2186C1}" type="presOf" srcId="{B85BE25E-F0B3-49A7-9CF9-B6053240E334}" destId="{70C40F92-22D1-4863-A498-984141503682}" srcOrd="0" destOrd="1" presId="urn:microsoft.com/office/officeart/2005/8/layout/lProcess2"/>
    <dgm:cxn modelId="{E74ED898-6B8E-4253-B9F6-680765099A24}" type="presOf" srcId="{FB1B2BD4-1EE3-42C3-99E4-CEF1FBC79A28}" destId="{6B284C63-5331-4FFA-8D78-BEF04046A15D}" srcOrd="0" destOrd="0" presId="urn:microsoft.com/office/officeart/2005/8/layout/lProcess2"/>
    <dgm:cxn modelId="{53D1B85F-9FED-4043-95A9-01267D6DEF69}" type="presOf" srcId="{C56198F7-EE2C-4625-90B8-DD28D1311219}" destId="{2CD59B08-BF71-4053-BB47-B343480C47AD}" srcOrd="0" destOrd="0" presId="urn:microsoft.com/office/officeart/2005/8/layout/lProcess2"/>
    <dgm:cxn modelId="{29C96355-4AEE-4683-A225-38B34A1720D2}" srcId="{81BF099D-846F-42E8-9B13-CBFF23CF572B}" destId="{425D975E-F8D3-4E76-AEEE-5A28F32A5C07}" srcOrd="3" destOrd="0" parTransId="{7C1D13A4-EAAF-4140-91DF-EB1419ED74E4}" sibTransId="{F415F30E-8FD4-4984-BBD2-DC366265D3AC}"/>
    <dgm:cxn modelId="{638FEF0A-0AA6-457A-B530-23C26CDEB5DE}" srcId="{E3026B61-3BEA-474D-8BB5-1896C70C0745}" destId="{30551A05-5E31-457A-BD9B-CE6AF24E6C53}" srcOrd="0" destOrd="0" parTransId="{199DDF48-E8D9-4373-B598-CB05658E5D02}" sibTransId="{F365A5D1-AC20-4C66-A472-45F32697C22C}"/>
    <dgm:cxn modelId="{51DF9BE1-2121-497D-9EC0-CFE1F797CB80}" srcId="{511636EF-C575-4DC4-8800-A917B58CDE22}" destId="{6564A8F3-D93C-4203-AC27-DF8DBEED16D7}" srcOrd="3" destOrd="0" parTransId="{A97A7CCB-F719-43DB-83A0-11CF87479B22}" sibTransId="{59449ABF-C108-4C41-B1C3-2CAED4ECD102}"/>
    <dgm:cxn modelId="{2B7B9229-3DF1-493F-9B22-528AB4662538}" type="presOf" srcId="{B7D76511-DC92-42EA-806B-43F86B18B46A}" destId="{7A433967-4361-46FC-8796-6E4CD49BE52F}" srcOrd="0" destOrd="1" presId="urn:microsoft.com/office/officeart/2005/8/layout/lProcess2"/>
    <dgm:cxn modelId="{3C292C80-083A-4B14-83A7-AD65759C1237}" type="presOf" srcId="{437A5899-9F52-48C6-AF7E-E1B9EA8128D5}" destId="{8E2E4FBC-6A74-4585-A6E9-BF1AA675CCB1}" srcOrd="0" destOrd="0" presId="urn:microsoft.com/office/officeart/2005/8/layout/lProcess2"/>
    <dgm:cxn modelId="{251E14BF-F079-47C5-AD89-9E00078317E1}" type="presOf" srcId="{9404E0AB-0E6E-4C25-BF82-8C2DC30FC2F7}" destId="{116FB966-6FD7-4DC6-B521-5CB037875C24}" srcOrd="0" destOrd="2" presId="urn:microsoft.com/office/officeart/2005/8/layout/lProcess2"/>
    <dgm:cxn modelId="{996323E3-EF74-4E45-A6FB-FA27F53B1DF6}" srcId="{425D975E-F8D3-4E76-AEEE-5A28F32A5C07}" destId="{6816FBE4-D736-4230-B000-8928DC317C78}" srcOrd="0" destOrd="0" parTransId="{D8DF5542-66BF-4E98-8369-CEFCF09DB427}" sibTransId="{53E30F9F-57A8-4743-A94D-DEF48B34FCB8}"/>
    <dgm:cxn modelId="{6087A09C-CA79-4A3D-B44B-E65D08522675}" type="presOf" srcId="{E9960C79-C150-45C9-A09E-1A74FB496226}" destId="{CD66E063-AEFC-4D82-8326-203B65690424}" srcOrd="0" destOrd="2" presId="urn:microsoft.com/office/officeart/2005/8/layout/lProcess2"/>
    <dgm:cxn modelId="{96CDCF03-FB56-4A22-9BD0-710127ED9506}" srcId="{81BF099D-846F-42E8-9B13-CBFF23CF572B}" destId="{C56198F7-EE2C-4625-90B8-DD28D1311219}" srcOrd="7" destOrd="0" parTransId="{32E581BC-D31B-47BE-8A17-398713EE6570}" sibTransId="{83821D3C-4115-4B41-8752-69E53B5C1EC1}"/>
    <dgm:cxn modelId="{873DB444-2BCC-4A16-930F-83B13843227F}" type="presOf" srcId="{A4AE40AD-155E-4462-AB89-94F9C62C3A95}" destId="{8E2E4FBC-6A74-4585-A6E9-BF1AA675CCB1}" srcOrd="0" destOrd="2" presId="urn:microsoft.com/office/officeart/2005/8/layout/lProcess2"/>
    <dgm:cxn modelId="{D96B5AEC-A33D-4EC8-9DA6-781C1F4F5C68}" type="presOf" srcId="{FB1B2BD4-1EE3-42C3-99E4-CEF1FBC79A28}" destId="{179A4DBA-BAEC-484D-B44F-643B4DB7881D}" srcOrd="1" destOrd="0" presId="urn:microsoft.com/office/officeart/2005/8/layout/lProcess2"/>
    <dgm:cxn modelId="{5A752C49-F38B-4552-837D-9B7E6D275F34}" type="presOf" srcId="{24A7B15A-AD7E-4982-B1BC-58F543A935AC}" destId="{939A0CFC-1CEE-4F43-A345-61031C8D4F03}" srcOrd="0" destOrd="0" presId="urn:microsoft.com/office/officeart/2005/8/layout/lProcess2"/>
    <dgm:cxn modelId="{9619765C-6C20-4289-80AE-A0FAFEA4F996}" srcId="{E97B0125-4309-4292-B004-F7790946723D}" destId="{E923A2A6-9707-4D33-ACD6-49BDECDFE4B7}" srcOrd="0" destOrd="0" parTransId="{991A4A59-F3B1-4678-97B4-F653BF59177B}" sibTransId="{B792AE08-5DA9-4473-85B0-CCEEAF88E1A7}"/>
    <dgm:cxn modelId="{65931685-57E2-4F65-8591-DF876A5A9A5A}" srcId="{59C38FC5-686E-4CFA-AA75-0AC532223946}" destId="{1AEFF4EE-F5B6-4237-BAE4-CC2CEDD68C79}" srcOrd="0" destOrd="0" parTransId="{9E77E7D5-A243-42C7-B215-9C2A88D52AB4}" sibTransId="{1E2BAE28-1E46-4B1E-B4E6-39E9B9BAB632}"/>
    <dgm:cxn modelId="{FCA61A7C-F16A-4925-BA90-06D1811E6471}" type="presOf" srcId="{17331239-CD7A-4DCC-A801-9E814902F5F7}" destId="{3BD0D839-BFC0-428F-9C8F-773D70DE1BA6}" srcOrd="0" destOrd="0" presId="urn:microsoft.com/office/officeart/2005/8/layout/lProcess2"/>
    <dgm:cxn modelId="{256DFAC2-EE21-4B87-8394-584F48F3DFF2}" type="presOf" srcId="{8BA02397-821D-48A2-B32A-B3A7CEE41908}" destId="{7D6BDDBE-ACF0-45C5-AB9C-FDD94A45E9A2}" srcOrd="1" destOrd="0" presId="urn:microsoft.com/office/officeart/2005/8/layout/lProcess2"/>
    <dgm:cxn modelId="{1AD7866C-68A3-4264-A319-2FAC2E17FE4C}" srcId="{393C55FC-8584-40C7-A87C-E135F7DC28D9}" destId="{7AF24A26-74D2-4A28-95A8-6B0070030085}" srcOrd="0" destOrd="0" parTransId="{29E2CE05-F4A4-4FDF-85B7-94B5D59E2472}" sibTransId="{83BA6623-2393-4FBE-BB1A-53ACC8AEDFFC}"/>
    <dgm:cxn modelId="{A1CF899B-B590-4446-8825-96A0EE83AE83}" type="presOf" srcId="{393C55FC-8584-40C7-A87C-E135F7DC28D9}" destId="{1BB33853-AEB8-4952-99A6-B99A23B6F502}" srcOrd="1" destOrd="0" presId="urn:microsoft.com/office/officeart/2005/8/layout/lProcess2"/>
    <dgm:cxn modelId="{A12FC640-D0CD-433A-B0BC-ECC6BBEE5324}" type="presOf" srcId="{511636EF-C575-4DC4-8800-A917B58CDE22}" destId="{6E49627A-B8C1-454D-B388-971B60C270A3}" srcOrd="0" destOrd="0" presId="urn:microsoft.com/office/officeart/2005/8/layout/lProcess2"/>
    <dgm:cxn modelId="{A3E834E8-5B26-42D3-BD9B-41364865A0A5}" srcId="{8BA02397-821D-48A2-B32A-B3A7CEE41908}" destId="{511636EF-C575-4DC4-8800-A917B58CDE22}" srcOrd="1" destOrd="0" parTransId="{AC139096-D23F-48E8-B2B5-9184D2B77BE5}" sibTransId="{11EBEFF0-FE0E-4A52-8943-CA0678234E43}"/>
    <dgm:cxn modelId="{520786A7-3139-477B-AAA1-28A911400355}" type="presOf" srcId="{C235F402-C56F-4863-B744-88FF57A553E9}" destId="{116FB966-6FD7-4DC6-B521-5CB037875C24}" srcOrd="0" destOrd="1" presId="urn:microsoft.com/office/officeart/2005/8/layout/lProcess2"/>
    <dgm:cxn modelId="{016850C3-E58C-42DB-9697-DA65A36C58B4}" type="presOf" srcId="{A3308101-A8FD-4033-8C40-A29B05DFD80B}" destId="{7A433967-4361-46FC-8796-6E4CD49BE52F}" srcOrd="0" destOrd="0" presId="urn:microsoft.com/office/officeart/2005/8/layout/lProcess2"/>
    <dgm:cxn modelId="{ECBD6363-5870-4894-980D-61A4251508C1}" srcId="{511636EF-C575-4DC4-8800-A917B58CDE22}" destId="{A555AA81-B594-4191-BD6A-3A9A7CEB0D94}" srcOrd="0" destOrd="0" parTransId="{01935755-62BB-4C9B-A9E0-EB3A1FA76F3E}" sibTransId="{AC9CC600-ED6F-4C8E-BB07-E1715643F6D2}"/>
    <dgm:cxn modelId="{03F6CB3D-1F96-496B-901E-29043BDEBFFC}" srcId="{59C38FC5-686E-4CFA-AA75-0AC532223946}" destId="{32846A62-7E5C-4143-A881-B3A1C6D15001}" srcOrd="1" destOrd="0" parTransId="{0754538B-8F9A-4D8E-BB03-8D92217DDABE}" sibTransId="{80A88058-B125-481C-856A-96D6C8CD2AD7}"/>
    <dgm:cxn modelId="{ADA05B33-C5D5-4B2E-AB22-AE7E3C90F2F7}" type="presOf" srcId="{C5ABBB28-910C-437E-AED2-B7560B3FC03C}" destId="{06026111-3702-41EF-8549-C0CD53B2CD37}" srcOrd="0" destOrd="0" presId="urn:microsoft.com/office/officeart/2005/8/layout/lProcess2"/>
    <dgm:cxn modelId="{A548B761-13AB-41B3-8598-8313B60BACC0}" srcId="{C3D197C2-88A3-480D-AC92-019A8EB857B1}" destId="{B44B6A4B-EE00-4031-A17D-807A7355E9F4}" srcOrd="0" destOrd="0" parTransId="{C968F318-BBEA-4D37-8EE1-0CA17B5BD348}" sibTransId="{F5B20C7C-A8A3-451A-B102-A996ADB33F66}"/>
    <dgm:cxn modelId="{1FBA32B8-379F-40EE-8649-01AEFE5CCEBE}" type="presOf" srcId="{FBCDB2FD-4A62-4BEC-A4AC-0067D95B95A5}" destId="{E66E99CF-F95E-42C0-BED2-8AB57DE5D74A}" srcOrd="0" destOrd="0" presId="urn:microsoft.com/office/officeart/2005/8/layout/lProcess2"/>
    <dgm:cxn modelId="{E43889F3-DACD-4FF3-B6CA-12C29E00495C}" srcId="{A3308101-A8FD-4033-8C40-A29B05DFD80B}" destId="{1AFF72BF-D0D5-4AA7-8099-1ABAFD1341E1}" srcOrd="1" destOrd="0" parTransId="{26C7045D-A67B-461E-B0C7-F32BA800A396}" sibTransId="{E2B85923-8B69-4822-AA88-38D9AA3B0B3C}"/>
    <dgm:cxn modelId="{B1F769F2-DB28-4F46-AAF8-AE8D3D1F65ED}" type="presOf" srcId="{F2309DE2-C040-4913-80C2-A3555605FD3B}" destId="{547D6287-DFA7-49FF-86DC-BAC1DD6E78FD}" srcOrd="0" destOrd="0" presId="urn:microsoft.com/office/officeart/2005/8/layout/lProcess2"/>
    <dgm:cxn modelId="{002AF2FA-83E2-458C-9E14-D5294E743FA2}" type="presOf" srcId="{12085C19-80CE-4294-AB93-04E8A708290B}" destId="{1C37FF4A-24BC-4A99-BA17-C1C526DD36BA}" srcOrd="0" destOrd="2" presId="urn:microsoft.com/office/officeart/2005/8/layout/lProcess2"/>
    <dgm:cxn modelId="{6F893564-4C72-4500-98E9-029010C1EF74}" srcId="{E3026B61-3BEA-474D-8BB5-1896C70C0745}" destId="{375EF12E-8D1F-4225-A8E6-E8304EBBDF29}" srcOrd="3" destOrd="0" parTransId="{ACE1CEAC-2548-4774-82EF-ED545012E7A4}" sibTransId="{FF6291E4-08AB-4431-A494-7CA82BF4BDCA}"/>
    <dgm:cxn modelId="{FA9927CD-297E-4AB7-A195-E810F953B379}" srcId="{511636EF-C575-4DC4-8800-A917B58CDE22}" destId="{9B6BBC2D-3EE0-4284-BDE5-60513B9873A4}" srcOrd="2" destOrd="0" parTransId="{C3E52A01-B2EB-44EB-9A72-47BC07B23D55}" sibTransId="{55D0BA78-0B3B-4484-AD23-6D0840231476}"/>
    <dgm:cxn modelId="{8862C9A6-B429-45AA-BB42-B27429B41BB4}" srcId="{E3026B61-3BEA-474D-8BB5-1896C70C0745}" destId="{5B433672-0378-411F-B6E5-5D95E5654C07}" srcOrd="2" destOrd="0" parTransId="{8180F07A-B1F2-47D9-953A-BF4EDA04C988}" sibTransId="{4F898B02-04BA-4ED7-9293-42A7F09C6048}"/>
    <dgm:cxn modelId="{76B22E87-C861-4FF5-8719-F928DBAD38FB}" srcId="{6816FBE4-D736-4230-B000-8928DC317C78}" destId="{CA9472CD-C583-4194-ABB8-96CAB27C4128}" srcOrd="0" destOrd="0" parTransId="{F146E47E-ED3D-44CD-AC3F-863B05E49911}" sibTransId="{7ED16C67-33EB-4871-A40B-36AF5FA3CD13}"/>
    <dgm:cxn modelId="{EEF1FDC1-F58F-4707-BF8D-D738BB53400B}" type="presOf" srcId="{C3D197C2-88A3-480D-AC92-019A8EB857B1}" destId="{0A8B370E-E530-4209-A8D1-28515EC265C6}" srcOrd="0" destOrd="0" presId="urn:microsoft.com/office/officeart/2005/8/layout/lProcess2"/>
    <dgm:cxn modelId="{C6CFBA13-39C1-4BEB-991C-453D3738707D}" type="presOf" srcId="{DDC9467D-A5FE-4201-9A3B-0E6429A370D4}" destId="{B3E810ED-F551-4718-BD94-34A5D1AB29FF}" srcOrd="0" destOrd="0" presId="urn:microsoft.com/office/officeart/2005/8/layout/lProcess2"/>
    <dgm:cxn modelId="{73A10A54-6326-4B92-AADE-58FA2DC7377B}" srcId="{FB1B2BD4-1EE3-42C3-99E4-CEF1FBC79A28}" destId="{437A5899-9F52-48C6-AF7E-E1B9EA8128D5}" srcOrd="1" destOrd="0" parTransId="{C37E564A-19C7-4552-AAB0-2470A50AB49B}" sibTransId="{409DFC11-ED64-471A-88E6-F5E35BAD698E}"/>
    <dgm:cxn modelId="{8A84438F-12DE-4929-9B5D-EDDF45154F54}" type="presOf" srcId="{47FEB9F1-E805-4E42-9B8A-FC83A116424E}" destId="{939A0CFC-1CEE-4F43-A345-61031C8D4F03}" srcOrd="0" destOrd="2" presId="urn:microsoft.com/office/officeart/2005/8/layout/lProcess2"/>
    <dgm:cxn modelId="{9B678227-9F6B-414F-8030-43E5C3732E9E}" srcId="{81BF099D-846F-42E8-9B13-CBFF23CF572B}" destId="{17331239-CD7A-4DCC-A801-9E814902F5F7}" srcOrd="2" destOrd="0" parTransId="{FB5D8EDB-536C-4774-AFD7-0C42855A14AD}" sibTransId="{9059F7F6-5F41-405B-80A1-1BB1F7C99486}"/>
    <dgm:cxn modelId="{CE74C952-10C9-4C1C-9731-7F2AA2043829}" type="presOf" srcId="{9B6BBC2D-3EE0-4284-BDE5-60513B9873A4}" destId="{6E49627A-B8C1-454D-B388-971B60C270A3}" srcOrd="0" destOrd="3" presId="urn:microsoft.com/office/officeart/2005/8/layout/lProcess2"/>
    <dgm:cxn modelId="{87E8BC1C-1CE9-4A56-8F2F-B6AC555AFA14}" srcId="{C5ABBB28-910C-437E-AED2-B7560B3FC03C}" destId="{32F9DFE9-B7B1-4E43-8C9C-E66992FBFD31}" srcOrd="0" destOrd="0" parTransId="{785B40E5-E427-494E-86F7-E1FFD0BBAD76}" sibTransId="{FA25D142-14C0-44BC-A69B-C2BF13C98865}"/>
    <dgm:cxn modelId="{E3EFC90C-5669-4DC9-BADC-1E6E73337DA3}" type="presOf" srcId="{A30082AA-E907-426B-9FF2-644AEFF6CE08}" destId="{70C40F92-22D1-4863-A498-984141503682}" srcOrd="0" destOrd="0" presId="urn:microsoft.com/office/officeart/2005/8/layout/lProcess2"/>
    <dgm:cxn modelId="{A2A280AF-D0C7-41C2-A634-26DB2174FACA}" type="presOf" srcId="{32846A62-7E5C-4143-A881-B3A1C6D15001}" destId="{0D00E29E-AEED-4A59-9490-6B50FF950592}" srcOrd="0" destOrd="2" presId="urn:microsoft.com/office/officeart/2005/8/layout/lProcess2"/>
    <dgm:cxn modelId="{96DE8B03-7E6D-40F5-A8ED-F2986C1928B7}" type="presOf" srcId="{0D576B96-7360-4C74-8136-029337C8E350}" destId="{547D6287-DFA7-49FF-86DC-BAC1DD6E78FD}" srcOrd="0" destOrd="1" presId="urn:microsoft.com/office/officeart/2005/8/layout/lProcess2"/>
    <dgm:cxn modelId="{7091A56F-7BAE-4BB1-9701-BA57C3821DE3}" srcId="{E97B0125-4309-4292-B004-F7790946723D}" destId="{250BB13E-B97B-48A5-8C99-A9082DC4FCE6}" srcOrd="1" destOrd="0" parTransId="{AB3B3972-60E4-4B52-A4A5-445741E029EB}" sibTransId="{A73AD4DE-CCFD-4059-B95D-796724EB7949}"/>
    <dgm:cxn modelId="{D335C26B-8558-4EE0-81DC-91BC25015A5D}" type="presOf" srcId="{1AEFF4EE-F5B6-4237-BAE4-CC2CEDD68C79}" destId="{0D00E29E-AEED-4A59-9490-6B50FF950592}" srcOrd="0" destOrd="1" presId="urn:microsoft.com/office/officeart/2005/8/layout/lProcess2"/>
    <dgm:cxn modelId="{9E87AFF6-3C26-4477-974E-DBE4105416DB}" type="presOf" srcId="{1AFF72BF-D0D5-4AA7-8099-1ABAFD1341E1}" destId="{7A433967-4361-46FC-8796-6E4CD49BE52F}" srcOrd="0" destOrd="2" presId="urn:microsoft.com/office/officeart/2005/8/layout/lProcess2"/>
    <dgm:cxn modelId="{6FDEB47D-810A-41E5-BF7C-A203873827E7}" type="presOf" srcId="{393C55FC-8584-40C7-A87C-E135F7DC28D9}" destId="{E199E273-84EA-4DA8-BE6A-6B43922DDEA2}" srcOrd="0" destOrd="0" presId="urn:microsoft.com/office/officeart/2005/8/layout/lProcess2"/>
    <dgm:cxn modelId="{C2E42658-5F47-4CE6-A1BA-6905C9A58CBD}" srcId="{24A7B15A-AD7E-4982-B1BC-58F543A935AC}" destId="{47FEB9F1-E805-4E42-9B8A-FC83A116424E}" srcOrd="1" destOrd="0" parTransId="{2F90C983-76BA-42AF-A541-7FA1D0839273}" sibTransId="{3C672FE4-BA95-4025-A6F3-AFC56BE27264}"/>
    <dgm:cxn modelId="{D9078335-C317-4309-80F4-63C956C105A5}" srcId="{B2834212-D142-48BC-A692-76AC4F549F59}" destId="{BB7DA5D8-F825-493C-BCE6-2FEE0D77985F}" srcOrd="1" destOrd="0" parTransId="{37B97321-997B-40BD-B570-DBC547BA5596}" sibTransId="{3F716B00-9D1E-4F13-BF73-BF70A8369926}"/>
    <dgm:cxn modelId="{E994D222-C38A-478E-B632-61C8C823F733}" srcId="{81BF099D-846F-42E8-9B13-CBFF23CF572B}" destId="{393C55FC-8584-40C7-A87C-E135F7DC28D9}" srcOrd="4" destOrd="0" parTransId="{0EA004C6-1E20-407B-B0B7-49583C3B286B}" sibTransId="{18FAB954-32C8-4630-9A48-95DE1128609A}"/>
    <dgm:cxn modelId="{5C06F21F-B07A-4DAE-BC3C-054ADC682439}" srcId="{A30082AA-E907-426B-9FF2-644AEFF6CE08}" destId="{B85BE25E-F0B3-49A7-9CF9-B6053240E334}" srcOrd="0" destOrd="0" parTransId="{368567F5-411E-4A38-8B22-AA073C32939F}" sibTransId="{A235F46E-E257-48BF-9EF2-6FC613476E0D}"/>
    <dgm:cxn modelId="{8C6A5D6B-832F-49C2-8955-C7746947C2A1}" type="presOf" srcId="{30551A05-5E31-457A-BD9B-CE6AF24E6C53}" destId="{6F75FED4-7C54-4282-A256-D21C679FF145}" srcOrd="0" destOrd="1" presId="urn:microsoft.com/office/officeart/2005/8/layout/lProcess2"/>
    <dgm:cxn modelId="{4DEDFB38-EFF4-479A-83F8-D53F426AA375}" type="presOf" srcId="{B44B6A4B-EE00-4031-A17D-807A7355E9F4}" destId="{0A8B370E-E530-4209-A8D1-28515EC265C6}" srcOrd="0" destOrd="1" presId="urn:microsoft.com/office/officeart/2005/8/layout/lProcess2"/>
    <dgm:cxn modelId="{24C0BDA4-94F2-4040-80AF-EC2F5BEF2EC2}" type="presOf" srcId="{6816FBE4-D736-4230-B000-8928DC317C78}" destId="{CD66E063-AEFC-4D82-8326-203B65690424}" srcOrd="0" destOrd="0" presId="urn:microsoft.com/office/officeart/2005/8/layout/lProcess2"/>
    <dgm:cxn modelId="{7C978301-C25B-4BBB-AD50-5F709EFFE9FD}" srcId="{17331239-CD7A-4DCC-A801-9E814902F5F7}" destId="{F2309DE2-C040-4913-80C2-A3555605FD3B}" srcOrd="0" destOrd="0" parTransId="{9FBD4AAA-060B-4970-A9E7-71F07D6BA218}" sibTransId="{E934296F-5561-438B-8F18-2A1002755D2B}"/>
    <dgm:cxn modelId="{C9BA0094-8C8B-426B-BF96-684D4FAE2690}" srcId="{437A5899-9F52-48C6-AF7E-E1B9EA8128D5}" destId="{A4AE40AD-155E-4462-AB89-94F9C62C3A95}" srcOrd="1" destOrd="0" parTransId="{D61C7576-281D-4F0B-8304-3703D61254F7}" sibTransId="{22F94980-F8C9-4CB9-808F-4C6DF72C7704}"/>
    <dgm:cxn modelId="{7E69807E-65EA-4AD1-BF94-B1BDF59F7776}" srcId="{511636EF-C575-4DC4-8800-A917B58CDE22}" destId="{7EDC931F-B436-4A6F-998D-DB228FE566A1}" srcOrd="1" destOrd="0" parTransId="{7FB7CDD0-CADA-4F28-8C9F-F7D5003EAB33}" sibTransId="{5F6C39B2-B08D-4B4B-95EF-4A22D6CBF613}"/>
    <dgm:cxn modelId="{6EA744EB-CD83-43B6-B6C4-6D3244AA404B}" srcId="{7AF24A26-74D2-4A28-95A8-6B0070030085}" destId="{9404E0AB-0E6E-4C25-BF82-8C2DC30FC2F7}" srcOrd="1" destOrd="0" parTransId="{447A26F2-7AF4-4C0A-AEB8-87AD680BAB31}" sibTransId="{CAC1B66E-08C8-4DAE-B5D9-DE6CD48C3F04}"/>
    <dgm:cxn modelId="{AAC32E33-4995-4909-A2FB-F0C4ADABF4EA}" srcId="{6816FBE4-D736-4230-B000-8928DC317C78}" destId="{E9960C79-C150-45C9-A09E-1A74FB496226}" srcOrd="1" destOrd="0" parTransId="{B1D215BE-A7B6-4152-B770-8EC3337D3F16}" sibTransId="{917637C7-E966-496A-AAEF-349EDA8DCAE4}"/>
    <dgm:cxn modelId="{E2AE20D5-DD3D-4646-BBE8-B10AAD74C0AB}" srcId="{FD7254A1-0427-432C-B0BB-1D4FBAD0255E}" destId="{8AFE9022-F080-4731-80FB-9CD4C7F27A21}" srcOrd="0" destOrd="0" parTransId="{36EE641A-2432-4D47-B11C-4C49AF33E307}" sibTransId="{B3962464-4D44-47C5-8188-807523DFEF50}"/>
    <dgm:cxn modelId="{CA5C252F-469A-416C-BFB3-B2511A36EE8D}" srcId="{24A7B15A-AD7E-4982-B1BC-58F543A935AC}" destId="{D180DBD3-1B2E-4C38-9B87-76E5D322BA2F}" srcOrd="0" destOrd="0" parTransId="{7EFDA4A4-3755-49BC-92D4-C8A513ACA844}" sibTransId="{C90EE954-B45F-46DF-B5E8-88FE1724A3B5}"/>
    <dgm:cxn modelId="{AF004E11-1991-4654-889B-113EAE0F93B1}" srcId="{BB7DA5D8-F825-493C-BCE6-2FEE0D77985F}" destId="{2A47249F-92AD-40BA-BBE4-932FBA6E949F}" srcOrd="0" destOrd="0" parTransId="{2DB46B20-2FCD-4A26-A8FA-F4E8C9241BB2}" sibTransId="{5A45E91E-5EE0-4718-B4EE-E8C26FB0F198}"/>
    <dgm:cxn modelId="{B5DB602B-DA1C-421D-8683-E3EA11699A85}" type="presOf" srcId="{0D9A74AD-441E-4943-ACF6-23931B1C2D3A}" destId="{2D59316F-6E65-4CEE-A58A-CCB35DC1A01A}" srcOrd="0" destOrd="2" presId="urn:microsoft.com/office/officeart/2005/8/layout/lProcess2"/>
    <dgm:cxn modelId="{1B088580-073C-4F2F-9446-3F2B73614FB7}" srcId="{393C55FC-8584-40C7-A87C-E135F7DC28D9}" destId="{FD7254A1-0427-432C-B0BB-1D4FBAD0255E}" srcOrd="1" destOrd="0" parTransId="{85386148-7FFF-4AD8-957D-12278595AFA7}" sibTransId="{6B4F3CB8-47EB-418E-BE2D-B355BE053F3A}"/>
    <dgm:cxn modelId="{F124696F-D4E7-42E1-8B26-38582728FED4}" type="presOf" srcId="{2A47249F-92AD-40BA-BBE4-932FBA6E949F}" destId="{1C37FF4A-24BC-4A99-BA17-C1C526DD36BA}" srcOrd="0" destOrd="1" presId="urn:microsoft.com/office/officeart/2005/8/layout/lProcess2"/>
    <dgm:cxn modelId="{9E9B234F-0BA8-42A6-97FC-7561E9665FEC}" srcId="{DDC9467D-A5FE-4201-9A3B-0E6429A370D4}" destId="{A30082AA-E907-426B-9FF2-644AEFF6CE08}" srcOrd="0" destOrd="0" parTransId="{79C91801-4A4C-493B-A91C-6C7310233D69}" sibTransId="{3AB82F00-B1B9-4766-AB69-08D080DF8464}"/>
    <dgm:cxn modelId="{5967E4FA-11D3-417F-86D6-AA4BF94E63F1}" type="presOf" srcId="{B2834212-D142-48BC-A692-76AC4F549F59}" destId="{66E84D83-0FB3-48C0-8035-3DD0663D0398}" srcOrd="1" destOrd="0" presId="urn:microsoft.com/office/officeart/2005/8/layout/lProcess2"/>
    <dgm:cxn modelId="{81E8043C-D64C-402C-8FC4-D1D117AF0FBE}" srcId="{17331239-CD7A-4DCC-A801-9E814902F5F7}" destId="{A3308101-A8FD-4033-8C40-A29B05DFD80B}" srcOrd="1" destOrd="0" parTransId="{A81DAD0D-8413-47FB-AC91-91AE0F7043E7}" sibTransId="{330B3593-B236-444B-87C8-6376BA23C4DD}"/>
    <dgm:cxn modelId="{09B2C7AC-34B5-41F6-9F13-50C357F80E8D}" type="presOf" srcId="{8AFE9022-F080-4731-80FB-9CD4C7F27A21}" destId="{2D59316F-6E65-4CEE-A58A-CCB35DC1A01A}" srcOrd="0" destOrd="1" presId="urn:microsoft.com/office/officeart/2005/8/layout/lProcess2"/>
    <dgm:cxn modelId="{AE21EE0D-2505-49D5-9BD8-8E06B71D47CB}" type="presOf" srcId="{32F9DFE9-B7B1-4E43-8C9C-E66992FBFD31}" destId="{06026111-3702-41EF-8549-C0CD53B2CD37}" srcOrd="0" destOrd="1" presId="urn:microsoft.com/office/officeart/2005/8/layout/lProcess2"/>
    <dgm:cxn modelId="{FE5EE387-B1C6-4F57-99CA-42E72EDF4593}" type="presOf" srcId="{6564A8F3-D93C-4203-AC27-DF8DBEED16D7}" destId="{6E49627A-B8C1-454D-B388-971B60C270A3}" srcOrd="0" destOrd="4" presId="urn:microsoft.com/office/officeart/2005/8/layout/lProcess2"/>
    <dgm:cxn modelId="{C89425C3-1FDB-4C49-A802-B4504EB85427}" srcId="{E3026B61-3BEA-474D-8BB5-1896C70C0745}" destId="{86C5A633-8101-47B3-9481-56F8F3B0993A}" srcOrd="1" destOrd="0" parTransId="{8443152D-15F6-4CBF-AD8A-E05E8B38BBCF}" sibTransId="{2436EEC3-07AC-4A59-83B6-ACC141436F70}"/>
    <dgm:cxn modelId="{8D41A618-A264-4324-AE2B-6CF959056EA2}" type="presOf" srcId="{7EDC931F-B436-4A6F-998D-DB228FE566A1}" destId="{6E49627A-B8C1-454D-B388-971B60C270A3}" srcOrd="0" destOrd="2" presId="urn:microsoft.com/office/officeart/2005/8/layout/lProcess2"/>
    <dgm:cxn modelId="{FF99B2A5-42D0-434A-AA58-37E6B2BB26CF}" type="presOf" srcId="{D180DBD3-1B2E-4C38-9B87-76E5D322BA2F}" destId="{939A0CFC-1CEE-4F43-A345-61031C8D4F03}" srcOrd="0" destOrd="1" presId="urn:microsoft.com/office/officeart/2005/8/layout/lProcess2"/>
    <dgm:cxn modelId="{7566DA2E-884B-47FE-85C0-CEA36AE71633}" srcId="{FBCDB2FD-4A62-4BEC-A4AC-0067D95B95A5}" destId="{4DB1A6DB-B1D7-4735-A8EB-0C93261E3D34}" srcOrd="0" destOrd="0" parTransId="{39990C83-9F46-4BEB-966C-E42223719C87}" sibTransId="{0B35BE3E-BF02-476E-B020-6F7E69DD7F64}"/>
    <dgm:cxn modelId="{3F4F8B2D-3803-4A45-AE09-81330386BC9F}" type="presOf" srcId="{DDC9467D-A5FE-4201-9A3B-0E6429A370D4}" destId="{03D50936-7270-44FC-B09E-563AAE094AE2}" srcOrd="1" destOrd="0" presId="urn:microsoft.com/office/officeart/2005/8/layout/lProcess2"/>
    <dgm:cxn modelId="{04F27DC7-4900-4592-BEAF-B27E576C5EA6}" srcId="{81BF099D-846F-42E8-9B13-CBFF23CF572B}" destId="{DDC9467D-A5FE-4201-9A3B-0E6429A370D4}" srcOrd="5" destOrd="0" parTransId="{6006F2A5-C27C-43D9-BA72-39D5CF8188BD}" sibTransId="{8ED66468-099E-4164-B85B-D0F1FCAAA7A5}"/>
    <dgm:cxn modelId="{9561A6D7-EBDC-4268-A0BA-731AD5280C0E}" srcId="{FD7254A1-0427-432C-B0BB-1D4FBAD0255E}" destId="{0D9A74AD-441E-4943-ACF6-23931B1C2D3A}" srcOrd="1" destOrd="0" parTransId="{CE697976-0F21-4270-8C7E-60FBAB875AF2}" sibTransId="{028E939B-A9B5-473C-BF7B-109303D896BE}"/>
    <dgm:cxn modelId="{08BC3812-BA01-44F2-A577-786345D46312}" srcId="{59C38FC5-686E-4CFA-AA75-0AC532223946}" destId="{5622D992-3A82-40B2-A911-D0AF4CE7B025}" srcOrd="2" destOrd="0" parTransId="{7CA70CB6-07CA-4CBB-A14D-CDA2E61B4B43}" sibTransId="{D5B273A7-0071-47CD-BCBA-686567B42768}"/>
    <dgm:cxn modelId="{458AB85E-1D2E-4E64-AD42-AF4BF9E0B9A4}" type="presOf" srcId="{59C38FC5-686E-4CFA-AA75-0AC532223946}" destId="{0D00E29E-AEED-4A59-9490-6B50FF950592}" srcOrd="0" destOrd="0" presId="urn:microsoft.com/office/officeart/2005/8/layout/lProcess2"/>
    <dgm:cxn modelId="{D5BBDA94-20BC-4FB6-A728-03D6A784620A}" type="presOf" srcId="{4DB1A6DB-B1D7-4735-A8EB-0C93261E3D34}" destId="{E66E99CF-F95E-42C0-BED2-8AB57DE5D74A}" srcOrd="0" destOrd="1" presId="urn:microsoft.com/office/officeart/2005/8/layout/lProcess2"/>
    <dgm:cxn modelId="{F14476A7-A406-455B-B861-4CA7BEF5F979}" type="presOf" srcId="{FD7254A1-0427-432C-B0BB-1D4FBAD0255E}" destId="{2D59316F-6E65-4CEE-A58A-CCB35DC1A01A}" srcOrd="0" destOrd="0" presId="urn:microsoft.com/office/officeart/2005/8/layout/lProcess2"/>
    <dgm:cxn modelId="{9F009485-2167-4461-A417-CD775A1ACB0D}" type="presOf" srcId="{425D975E-F8D3-4E76-AEEE-5A28F32A5C07}" destId="{2C4532A0-D695-4CAD-9454-901CF6972FBB}" srcOrd="1" destOrd="0" presId="urn:microsoft.com/office/officeart/2005/8/layout/lProcess2"/>
    <dgm:cxn modelId="{B639B3D6-9A82-4F8B-BD7A-7DCBE8F4775C}" srcId="{81BF099D-846F-42E8-9B13-CBFF23CF572B}" destId="{8BA02397-821D-48A2-B32A-B3A7CEE41908}" srcOrd="6" destOrd="0" parTransId="{8AF0975D-61C6-4587-BD66-4C05EEF7C87B}" sibTransId="{32D8DCF9-96F8-4262-875E-DAA3DCD6D157}"/>
    <dgm:cxn modelId="{3B447CAA-D9AD-42BF-A00A-191E25758444}" srcId="{FB1B2BD4-1EE3-42C3-99E4-CEF1FBC79A28}" destId="{FBCDB2FD-4A62-4BEC-A4AC-0067D95B95A5}" srcOrd="0" destOrd="0" parTransId="{16468445-3E3A-48F6-A2AC-3351AAB8A562}" sibTransId="{C640377E-3DD4-4C61-BE43-AAB785FDC9B6}"/>
    <dgm:cxn modelId="{A5EC17EA-87F3-4A6D-8991-4167D1838D92}" srcId="{B2834212-D142-48BC-A692-76AC4F549F59}" destId="{C5ABBB28-910C-437E-AED2-B7560B3FC03C}" srcOrd="0" destOrd="0" parTransId="{DD7AABF0-F918-49B0-B3EA-6593DC4BB433}" sibTransId="{898A234B-E42C-41F3-82B2-216560EF6EAC}"/>
    <dgm:cxn modelId="{78AFDA04-296D-4245-A60A-B5DABDFEBB78}" type="presOf" srcId="{250BB13E-B97B-48A5-8C99-A9082DC4FCE6}" destId="{6A9A2EBA-EF66-41D3-A884-EEADDDB75CC5}" srcOrd="0" destOrd="2" presId="urn:microsoft.com/office/officeart/2005/8/layout/lProcess2"/>
    <dgm:cxn modelId="{A5D5AB42-ED5C-4CA9-84F9-1C900F6A4A4F}" type="presOf" srcId="{BB7DA5D8-F825-493C-BCE6-2FEE0D77985F}" destId="{1C37FF4A-24BC-4A99-BA17-C1C526DD36BA}" srcOrd="0" destOrd="0" presId="urn:microsoft.com/office/officeart/2005/8/layout/lProcess2"/>
    <dgm:cxn modelId="{D36AC525-74B9-44D9-8B96-7D59D57A3620}" type="presOf" srcId="{86C5A633-8101-47B3-9481-56F8F3B0993A}" destId="{6F75FED4-7C54-4282-A256-D21C679FF145}" srcOrd="0" destOrd="2" presId="urn:microsoft.com/office/officeart/2005/8/layout/lProcess2"/>
    <dgm:cxn modelId="{B33C8CAE-B1BF-45C5-B58D-DBB4F8B09369}" srcId="{C56198F7-EE2C-4625-90B8-DD28D1311219}" destId="{E97B0125-4309-4292-B004-F7790946723D}" srcOrd="0" destOrd="0" parTransId="{59120BE7-5C24-4128-B995-385B6B7D2E47}" sibTransId="{4CED86F3-A566-4030-81BA-C25AA4C3573E}"/>
    <dgm:cxn modelId="{81E2E6DD-AA01-4DDE-98F3-D6B873722457}" type="presOf" srcId="{425D975E-F8D3-4E76-AEEE-5A28F32A5C07}" destId="{034EA812-D325-4E09-941D-87117ED5763C}" srcOrd="0" destOrd="0" presId="urn:microsoft.com/office/officeart/2005/8/layout/lProcess2"/>
    <dgm:cxn modelId="{8DC1C4DC-9695-428B-9BFA-146C043D6B00}" srcId="{81BF099D-846F-42E8-9B13-CBFF23CF572B}" destId="{B2834212-D142-48BC-A692-76AC4F549F59}" srcOrd="1" destOrd="0" parTransId="{D88BE609-EF9C-4D9A-8450-20FDB3B8FB14}" sibTransId="{317F32FA-846C-46B2-A377-ABF0CFBB314E}"/>
    <dgm:cxn modelId="{C7E3196E-3F6A-4420-A15E-34CAD50F725E}" type="presOf" srcId="{5622D992-3A82-40B2-A911-D0AF4CE7B025}" destId="{0D00E29E-AEED-4A59-9490-6B50FF950592}" srcOrd="0" destOrd="3" presId="urn:microsoft.com/office/officeart/2005/8/layout/lProcess2"/>
    <dgm:cxn modelId="{71111431-703C-4E5E-A52F-6835427A5EC6}" srcId="{8BA02397-821D-48A2-B32A-B3A7CEE41908}" destId="{C3D197C2-88A3-480D-AC92-019A8EB857B1}" srcOrd="0" destOrd="0" parTransId="{5E33B4F7-80B2-4F8D-A3F7-B61AEA68C4CB}" sibTransId="{84C25CFE-6394-45DF-8A79-037889D92B38}"/>
    <dgm:cxn modelId="{E8736128-D865-4E69-A2B6-F232F9E84EB9}" type="presOf" srcId="{A555AA81-B594-4191-BD6A-3A9A7CEB0D94}" destId="{6E49627A-B8C1-454D-B388-971B60C270A3}" srcOrd="0" destOrd="1" presId="urn:microsoft.com/office/officeart/2005/8/layout/lProcess2"/>
    <dgm:cxn modelId="{43CEA15B-CE3C-450B-815C-717FE69841C7}" srcId="{F2309DE2-C040-4913-80C2-A3555605FD3B}" destId="{0D576B96-7360-4C74-8136-029337C8E350}" srcOrd="0" destOrd="0" parTransId="{58B29887-D9B0-4BD6-9ABF-6DD76B6A5F4C}" sibTransId="{89FFCB1B-105C-4AE9-8AAF-565C05B10760}"/>
    <dgm:cxn modelId="{18C0499F-D232-425A-B22F-D175CAC45A65}" type="presOf" srcId="{8BA02397-821D-48A2-B32A-B3A7CEE41908}" destId="{7A97722E-0E20-465E-BDA0-6CF3FF976212}" srcOrd="0" destOrd="0" presId="urn:microsoft.com/office/officeart/2005/8/layout/lProcess2"/>
    <dgm:cxn modelId="{5CCAB379-D202-4230-A667-FFA599956EED}" type="presOf" srcId="{17331239-CD7A-4DCC-A801-9E814902F5F7}" destId="{C67F9516-4577-480F-BD7D-1286E4B8A926}" srcOrd="1" destOrd="0" presId="urn:microsoft.com/office/officeart/2005/8/layout/lProcess2"/>
    <dgm:cxn modelId="{15F8B84F-0179-4383-A18B-117BECBCFCE2}" srcId="{BB7DA5D8-F825-493C-BCE6-2FEE0D77985F}" destId="{12085C19-80CE-4294-AB93-04E8A708290B}" srcOrd="1" destOrd="0" parTransId="{EF9CF327-C2F1-462E-B06F-451FB4E15B32}" sibTransId="{36879F05-5B5B-4CE4-964C-1209674B8E08}"/>
    <dgm:cxn modelId="{B4DC2642-16FE-4E5A-98F2-8366F9FF7118}" type="presOf" srcId="{375EF12E-8D1F-4225-A8E6-E8304EBBDF29}" destId="{6F75FED4-7C54-4282-A256-D21C679FF145}" srcOrd="0" destOrd="4" presId="urn:microsoft.com/office/officeart/2005/8/layout/lProcess2"/>
    <dgm:cxn modelId="{FB6FE237-F536-4033-9F2A-1A52C756099F}" type="presOf" srcId="{E3026B61-3BEA-474D-8BB5-1896C70C0745}" destId="{6F75FED4-7C54-4282-A256-D21C679FF145}" srcOrd="0" destOrd="0" presId="urn:microsoft.com/office/officeart/2005/8/layout/lProcess2"/>
    <dgm:cxn modelId="{532CA214-E092-4A0A-B724-14D3BE42CD41}" type="presParOf" srcId="{5BFCA120-E74D-47C0-9A19-998809C9B61E}" destId="{1B082941-BA75-422A-B8EA-036D90C6E5D8}" srcOrd="0" destOrd="0" presId="urn:microsoft.com/office/officeart/2005/8/layout/lProcess2"/>
    <dgm:cxn modelId="{641761C1-9519-47A1-BD97-6E24FC4AF040}" type="presParOf" srcId="{1B082941-BA75-422A-B8EA-036D90C6E5D8}" destId="{6B284C63-5331-4FFA-8D78-BEF04046A15D}" srcOrd="0" destOrd="0" presId="urn:microsoft.com/office/officeart/2005/8/layout/lProcess2"/>
    <dgm:cxn modelId="{9A2715E1-B36D-4CF7-B3E2-28BA53DB4B2C}" type="presParOf" srcId="{1B082941-BA75-422A-B8EA-036D90C6E5D8}" destId="{179A4DBA-BAEC-484D-B44F-643B4DB7881D}" srcOrd="1" destOrd="0" presId="urn:microsoft.com/office/officeart/2005/8/layout/lProcess2"/>
    <dgm:cxn modelId="{C059F85E-D389-45A6-B4B6-62FAB75E027E}" type="presParOf" srcId="{1B082941-BA75-422A-B8EA-036D90C6E5D8}" destId="{CC0ECA26-5C78-42F7-B298-B03CCE46C8B2}" srcOrd="2" destOrd="0" presId="urn:microsoft.com/office/officeart/2005/8/layout/lProcess2"/>
    <dgm:cxn modelId="{602CFC46-0F3D-41D7-BFC2-F05297B3B1C7}" type="presParOf" srcId="{CC0ECA26-5C78-42F7-B298-B03CCE46C8B2}" destId="{5AFD626B-2C28-410A-A407-C436DCA6D284}" srcOrd="0" destOrd="0" presId="urn:microsoft.com/office/officeart/2005/8/layout/lProcess2"/>
    <dgm:cxn modelId="{95E92B74-FBCD-473D-AA8C-9B68A28A9EA0}" type="presParOf" srcId="{5AFD626B-2C28-410A-A407-C436DCA6D284}" destId="{E66E99CF-F95E-42C0-BED2-8AB57DE5D74A}" srcOrd="0" destOrd="0" presId="urn:microsoft.com/office/officeart/2005/8/layout/lProcess2"/>
    <dgm:cxn modelId="{25743FA3-0898-46C2-B1AB-3B4754A54A2E}" type="presParOf" srcId="{5AFD626B-2C28-410A-A407-C436DCA6D284}" destId="{CE70B4FC-7FE0-424F-99B2-882FEB19952F}" srcOrd="1" destOrd="0" presId="urn:microsoft.com/office/officeart/2005/8/layout/lProcess2"/>
    <dgm:cxn modelId="{FC96E3D3-AB47-45EB-941E-ABF0E10EFAAF}" type="presParOf" srcId="{5AFD626B-2C28-410A-A407-C436DCA6D284}" destId="{8E2E4FBC-6A74-4585-A6E9-BF1AA675CCB1}" srcOrd="2" destOrd="0" presId="urn:microsoft.com/office/officeart/2005/8/layout/lProcess2"/>
    <dgm:cxn modelId="{FC2BA59A-13D4-4556-8CE1-F1706A689FF1}" type="presParOf" srcId="{5BFCA120-E74D-47C0-9A19-998809C9B61E}" destId="{E257241D-707C-4344-9797-33BC5FC66372}" srcOrd="1" destOrd="0" presId="urn:microsoft.com/office/officeart/2005/8/layout/lProcess2"/>
    <dgm:cxn modelId="{70DA9939-4763-4DE2-9627-4D60C230C009}" type="presParOf" srcId="{5BFCA120-E74D-47C0-9A19-998809C9B61E}" destId="{BEEA93E6-9419-4F0D-BDCB-9044E5C70167}" srcOrd="2" destOrd="0" presId="urn:microsoft.com/office/officeart/2005/8/layout/lProcess2"/>
    <dgm:cxn modelId="{B02B79C1-2F24-4A0B-B34E-42A8E63252DF}" type="presParOf" srcId="{BEEA93E6-9419-4F0D-BDCB-9044E5C70167}" destId="{1644D99B-A96E-4801-8C60-07A78281F431}" srcOrd="0" destOrd="0" presId="urn:microsoft.com/office/officeart/2005/8/layout/lProcess2"/>
    <dgm:cxn modelId="{F527EB4B-DA33-4EE6-B66E-5B6D0E54B79C}" type="presParOf" srcId="{BEEA93E6-9419-4F0D-BDCB-9044E5C70167}" destId="{66E84D83-0FB3-48C0-8035-3DD0663D0398}" srcOrd="1" destOrd="0" presId="urn:microsoft.com/office/officeart/2005/8/layout/lProcess2"/>
    <dgm:cxn modelId="{D199AC53-3143-4E3E-87E2-BEA762A4F2E1}" type="presParOf" srcId="{BEEA93E6-9419-4F0D-BDCB-9044E5C70167}" destId="{ACF0A373-AC4A-4FED-A61A-0BF1D9D8E850}" srcOrd="2" destOrd="0" presId="urn:microsoft.com/office/officeart/2005/8/layout/lProcess2"/>
    <dgm:cxn modelId="{636099F6-7873-4AE8-B731-889C00F2BE48}" type="presParOf" srcId="{ACF0A373-AC4A-4FED-A61A-0BF1D9D8E850}" destId="{C36CCF01-10C1-49BE-8E7E-714F916F511D}" srcOrd="0" destOrd="0" presId="urn:microsoft.com/office/officeart/2005/8/layout/lProcess2"/>
    <dgm:cxn modelId="{4FD65CAB-4B63-45CD-AA3E-835B2B0727C2}" type="presParOf" srcId="{C36CCF01-10C1-49BE-8E7E-714F916F511D}" destId="{06026111-3702-41EF-8549-C0CD53B2CD37}" srcOrd="0" destOrd="0" presId="urn:microsoft.com/office/officeart/2005/8/layout/lProcess2"/>
    <dgm:cxn modelId="{A304B9EB-6A39-42E0-A5F7-9006C86F00CD}" type="presParOf" srcId="{C36CCF01-10C1-49BE-8E7E-714F916F511D}" destId="{B11D585C-2AAD-4C77-93FE-264A912BFA37}" srcOrd="1" destOrd="0" presId="urn:microsoft.com/office/officeart/2005/8/layout/lProcess2"/>
    <dgm:cxn modelId="{8B228448-1051-4F27-8BA4-B56E45C5FFC8}" type="presParOf" srcId="{C36CCF01-10C1-49BE-8E7E-714F916F511D}" destId="{1C37FF4A-24BC-4A99-BA17-C1C526DD36BA}" srcOrd="2" destOrd="0" presId="urn:microsoft.com/office/officeart/2005/8/layout/lProcess2"/>
    <dgm:cxn modelId="{76480D03-B71D-486E-BA66-C614A4C08CCC}" type="presParOf" srcId="{5BFCA120-E74D-47C0-9A19-998809C9B61E}" destId="{6AE0CACE-6FD4-4AF2-B2CB-8D7DE7D6BC77}" srcOrd="3" destOrd="0" presId="urn:microsoft.com/office/officeart/2005/8/layout/lProcess2"/>
    <dgm:cxn modelId="{6E686398-DCD5-4955-B7B3-D2EA003CA67D}" type="presParOf" srcId="{5BFCA120-E74D-47C0-9A19-998809C9B61E}" destId="{3C248269-F928-4E60-AEF1-E72A18A2A884}" srcOrd="4" destOrd="0" presId="urn:microsoft.com/office/officeart/2005/8/layout/lProcess2"/>
    <dgm:cxn modelId="{5B18324C-53C1-4ECE-8E59-0950D5EED8CA}" type="presParOf" srcId="{3C248269-F928-4E60-AEF1-E72A18A2A884}" destId="{3BD0D839-BFC0-428F-9C8F-773D70DE1BA6}" srcOrd="0" destOrd="0" presId="urn:microsoft.com/office/officeart/2005/8/layout/lProcess2"/>
    <dgm:cxn modelId="{8CB5C0BC-853C-454E-8CB1-A7BFCA594E38}" type="presParOf" srcId="{3C248269-F928-4E60-AEF1-E72A18A2A884}" destId="{C67F9516-4577-480F-BD7D-1286E4B8A926}" srcOrd="1" destOrd="0" presId="urn:microsoft.com/office/officeart/2005/8/layout/lProcess2"/>
    <dgm:cxn modelId="{836C503B-A9B6-429A-9C26-2460284275A3}" type="presParOf" srcId="{3C248269-F928-4E60-AEF1-E72A18A2A884}" destId="{21B653E3-B275-45E0-98A1-47A2A4A1BE68}" srcOrd="2" destOrd="0" presId="urn:microsoft.com/office/officeart/2005/8/layout/lProcess2"/>
    <dgm:cxn modelId="{2ACC01E6-0287-4A2C-8B1D-E26A7496768E}" type="presParOf" srcId="{21B653E3-B275-45E0-98A1-47A2A4A1BE68}" destId="{B02022CC-BA37-4251-AB3E-02A7EAC8A0A5}" srcOrd="0" destOrd="0" presId="urn:microsoft.com/office/officeart/2005/8/layout/lProcess2"/>
    <dgm:cxn modelId="{3E8DE86E-8D98-4BD3-BB51-28AC72220E10}" type="presParOf" srcId="{B02022CC-BA37-4251-AB3E-02A7EAC8A0A5}" destId="{547D6287-DFA7-49FF-86DC-BAC1DD6E78FD}" srcOrd="0" destOrd="0" presId="urn:microsoft.com/office/officeart/2005/8/layout/lProcess2"/>
    <dgm:cxn modelId="{1AF5A285-006F-467B-B6A8-0A842389E055}" type="presParOf" srcId="{B02022CC-BA37-4251-AB3E-02A7EAC8A0A5}" destId="{AB24919F-B0ED-453D-AFEB-08702DF99B2E}" srcOrd="1" destOrd="0" presId="urn:microsoft.com/office/officeart/2005/8/layout/lProcess2"/>
    <dgm:cxn modelId="{4DACE7F1-A1C6-4259-8110-57043932B1FF}" type="presParOf" srcId="{B02022CC-BA37-4251-AB3E-02A7EAC8A0A5}" destId="{7A433967-4361-46FC-8796-6E4CD49BE52F}" srcOrd="2" destOrd="0" presId="urn:microsoft.com/office/officeart/2005/8/layout/lProcess2"/>
    <dgm:cxn modelId="{B33AB40B-7150-4F6B-8EA4-23AF6CDF2330}" type="presParOf" srcId="{5BFCA120-E74D-47C0-9A19-998809C9B61E}" destId="{156089FA-C6EF-4CA0-A949-20ADA9B6B60A}" srcOrd="5" destOrd="0" presId="urn:microsoft.com/office/officeart/2005/8/layout/lProcess2"/>
    <dgm:cxn modelId="{612E2F07-D14F-47B6-B83D-24A96C0D6727}" type="presParOf" srcId="{5BFCA120-E74D-47C0-9A19-998809C9B61E}" destId="{BE77125B-E669-422D-BF87-42030085624F}" srcOrd="6" destOrd="0" presId="urn:microsoft.com/office/officeart/2005/8/layout/lProcess2"/>
    <dgm:cxn modelId="{4AEE91BC-EE00-4217-8371-E40DEA6A08D1}" type="presParOf" srcId="{BE77125B-E669-422D-BF87-42030085624F}" destId="{034EA812-D325-4E09-941D-87117ED5763C}" srcOrd="0" destOrd="0" presId="urn:microsoft.com/office/officeart/2005/8/layout/lProcess2"/>
    <dgm:cxn modelId="{076AB6F9-698D-412D-81EF-D21A26E047F8}" type="presParOf" srcId="{BE77125B-E669-422D-BF87-42030085624F}" destId="{2C4532A0-D695-4CAD-9454-901CF6972FBB}" srcOrd="1" destOrd="0" presId="urn:microsoft.com/office/officeart/2005/8/layout/lProcess2"/>
    <dgm:cxn modelId="{9F5EEE6C-AFF9-45F1-88A5-0A5E9008499C}" type="presParOf" srcId="{BE77125B-E669-422D-BF87-42030085624F}" destId="{FB2F998D-F913-49C0-A589-1E7E42D970BB}" srcOrd="2" destOrd="0" presId="urn:microsoft.com/office/officeart/2005/8/layout/lProcess2"/>
    <dgm:cxn modelId="{2DB4141F-BA8E-4189-9DFB-0F8A3E01E504}" type="presParOf" srcId="{FB2F998D-F913-49C0-A589-1E7E42D970BB}" destId="{67FC8A0D-77F7-4055-A55A-F95948CFFE9B}" srcOrd="0" destOrd="0" presId="urn:microsoft.com/office/officeart/2005/8/layout/lProcess2"/>
    <dgm:cxn modelId="{E5DBF3DF-2103-4DB4-8529-7246293D7307}" type="presParOf" srcId="{67FC8A0D-77F7-4055-A55A-F95948CFFE9B}" destId="{CD66E063-AEFC-4D82-8326-203B65690424}" srcOrd="0" destOrd="0" presId="urn:microsoft.com/office/officeart/2005/8/layout/lProcess2"/>
    <dgm:cxn modelId="{B1FD887F-442A-4D06-AE2A-A3A31BBCAAA0}" type="presParOf" srcId="{67FC8A0D-77F7-4055-A55A-F95948CFFE9B}" destId="{C411CCE2-C91E-4522-973F-7E89BA40057D}" srcOrd="1" destOrd="0" presId="urn:microsoft.com/office/officeart/2005/8/layout/lProcess2"/>
    <dgm:cxn modelId="{4F277DCE-6D55-443F-8447-9C0471F3FEF6}" type="presParOf" srcId="{67FC8A0D-77F7-4055-A55A-F95948CFFE9B}" destId="{939A0CFC-1CEE-4F43-A345-61031C8D4F03}" srcOrd="2" destOrd="0" presId="urn:microsoft.com/office/officeart/2005/8/layout/lProcess2"/>
    <dgm:cxn modelId="{C7A6EF4F-7384-43AB-8D18-E23D1D995BA8}" type="presParOf" srcId="{5BFCA120-E74D-47C0-9A19-998809C9B61E}" destId="{C1EE1656-F371-4880-AF40-808A23653199}" srcOrd="7" destOrd="0" presId="urn:microsoft.com/office/officeart/2005/8/layout/lProcess2"/>
    <dgm:cxn modelId="{032056C2-7A84-4A2F-AD18-1107087DFB71}" type="presParOf" srcId="{5BFCA120-E74D-47C0-9A19-998809C9B61E}" destId="{B4A741DE-FCD2-4234-9B5F-B90C930ED3D6}" srcOrd="8" destOrd="0" presId="urn:microsoft.com/office/officeart/2005/8/layout/lProcess2"/>
    <dgm:cxn modelId="{FCCD0F0E-59D0-4DFE-AAE2-E61C53B4144C}" type="presParOf" srcId="{B4A741DE-FCD2-4234-9B5F-B90C930ED3D6}" destId="{E199E273-84EA-4DA8-BE6A-6B43922DDEA2}" srcOrd="0" destOrd="0" presId="urn:microsoft.com/office/officeart/2005/8/layout/lProcess2"/>
    <dgm:cxn modelId="{961C68DA-FE19-459A-A2D2-E83C4EBDAC38}" type="presParOf" srcId="{B4A741DE-FCD2-4234-9B5F-B90C930ED3D6}" destId="{1BB33853-AEB8-4952-99A6-B99A23B6F502}" srcOrd="1" destOrd="0" presId="urn:microsoft.com/office/officeart/2005/8/layout/lProcess2"/>
    <dgm:cxn modelId="{A08E6D88-1955-49D9-8F18-5A87CE2F7F74}" type="presParOf" srcId="{B4A741DE-FCD2-4234-9B5F-B90C930ED3D6}" destId="{D0DFA7BC-5F58-41D4-ACE7-0151BC92E231}" srcOrd="2" destOrd="0" presId="urn:microsoft.com/office/officeart/2005/8/layout/lProcess2"/>
    <dgm:cxn modelId="{9660301E-3E5C-40CA-89AF-BE5C40D491E7}" type="presParOf" srcId="{D0DFA7BC-5F58-41D4-ACE7-0151BC92E231}" destId="{CE08AA8A-DDCC-4038-86C9-67A765009709}" srcOrd="0" destOrd="0" presId="urn:microsoft.com/office/officeart/2005/8/layout/lProcess2"/>
    <dgm:cxn modelId="{38529B66-8221-4356-9A71-BA52F2B235CB}" type="presParOf" srcId="{CE08AA8A-DDCC-4038-86C9-67A765009709}" destId="{116FB966-6FD7-4DC6-B521-5CB037875C24}" srcOrd="0" destOrd="0" presId="urn:microsoft.com/office/officeart/2005/8/layout/lProcess2"/>
    <dgm:cxn modelId="{F911BF83-668D-424D-B5D5-F9CDE45C059F}" type="presParOf" srcId="{CE08AA8A-DDCC-4038-86C9-67A765009709}" destId="{F8A33C54-0AC6-45EC-B128-E145E6027E6B}" srcOrd="1" destOrd="0" presId="urn:microsoft.com/office/officeart/2005/8/layout/lProcess2"/>
    <dgm:cxn modelId="{BC3ADEC2-9DDE-4C1E-A0AD-8DC8C9258C0E}" type="presParOf" srcId="{CE08AA8A-DDCC-4038-86C9-67A765009709}" destId="{2D59316F-6E65-4CEE-A58A-CCB35DC1A01A}" srcOrd="2" destOrd="0" presId="urn:microsoft.com/office/officeart/2005/8/layout/lProcess2"/>
    <dgm:cxn modelId="{E254EBAF-7AC6-4ADD-9653-32693AC2BC31}" type="presParOf" srcId="{5BFCA120-E74D-47C0-9A19-998809C9B61E}" destId="{B8D79F80-06FC-40E8-BD1E-7E0489D680B2}" srcOrd="9" destOrd="0" presId="urn:microsoft.com/office/officeart/2005/8/layout/lProcess2"/>
    <dgm:cxn modelId="{DF04C8CD-13B9-43F9-A595-B6FD46B4FC92}" type="presParOf" srcId="{5BFCA120-E74D-47C0-9A19-998809C9B61E}" destId="{7999FA4E-2AED-4EEB-B9BF-6A4C7A57789A}" srcOrd="10" destOrd="0" presId="urn:microsoft.com/office/officeart/2005/8/layout/lProcess2"/>
    <dgm:cxn modelId="{407B3E64-3346-4F33-BCE5-2C9F5F6E3D0B}" type="presParOf" srcId="{7999FA4E-2AED-4EEB-B9BF-6A4C7A57789A}" destId="{B3E810ED-F551-4718-BD94-34A5D1AB29FF}" srcOrd="0" destOrd="0" presId="urn:microsoft.com/office/officeart/2005/8/layout/lProcess2"/>
    <dgm:cxn modelId="{6F926B69-34DB-4216-A543-E3EE2FE9FA7D}" type="presParOf" srcId="{7999FA4E-2AED-4EEB-B9BF-6A4C7A57789A}" destId="{03D50936-7270-44FC-B09E-563AAE094AE2}" srcOrd="1" destOrd="0" presId="urn:microsoft.com/office/officeart/2005/8/layout/lProcess2"/>
    <dgm:cxn modelId="{9FD575DE-6F48-4131-BBA3-CBC170EA936B}" type="presParOf" srcId="{7999FA4E-2AED-4EEB-B9BF-6A4C7A57789A}" destId="{DAAF48A9-3DA5-4948-BB51-E3FC9A2B2DE3}" srcOrd="2" destOrd="0" presId="urn:microsoft.com/office/officeart/2005/8/layout/lProcess2"/>
    <dgm:cxn modelId="{7C836F0B-D442-4DDC-836F-18094A02057E}" type="presParOf" srcId="{DAAF48A9-3DA5-4948-BB51-E3FC9A2B2DE3}" destId="{B5148303-33D8-4A0F-A449-A93E64BB4543}" srcOrd="0" destOrd="0" presId="urn:microsoft.com/office/officeart/2005/8/layout/lProcess2"/>
    <dgm:cxn modelId="{B7AB6F2F-813A-4D24-B2BF-B11D02007FED}" type="presParOf" srcId="{B5148303-33D8-4A0F-A449-A93E64BB4543}" destId="{70C40F92-22D1-4863-A498-984141503682}" srcOrd="0" destOrd="0" presId="urn:microsoft.com/office/officeart/2005/8/layout/lProcess2"/>
    <dgm:cxn modelId="{DB26ADBB-E7A9-43E3-9E06-F0FBCC45BE33}" type="presParOf" srcId="{B5148303-33D8-4A0F-A449-A93E64BB4543}" destId="{B50EBDE6-6D92-46F8-9839-6844270A4FCB}" srcOrd="1" destOrd="0" presId="urn:microsoft.com/office/officeart/2005/8/layout/lProcess2"/>
    <dgm:cxn modelId="{C1E72C60-6D6F-4BC2-AAFB-34591522B3D2}" type="presParOf" srcId="{B5148303-33D8-4A0F-A449-A93E64BB4543}" destId="{0D00E29E-AEED-4A59-9490-6B50FF950592}" srcOrd="2" destOrd="0" presId="urn:microsoft.com/office/officeart/2005/8/layout/lProcess2"/>
    <dgm:cxn modelId="{B41118A7-B47F-4833-B037-11FCC2DF3DA1}" type="presParOf" srcId="{5BFCA120-E74D-47C0-9A19-998809C9B61E}" destId="{5230E741-EA64-4099-A665-4E0A3A9C17AB}" srcOrd="11" destOrd="0" presId="urn:microsoft.com/office/officeart/2005/8/layout/lProcess2"/>
    <dgm:cxn modelId="{AEFB3ACF-BF21-49E8-81F9-DCE70F36C0DA}" type="presParOf" srcId="{5BFCA120-E74D-47C0-9A19-998809C9B61E}" destId="{20EB844B-ADB3-45A2-8549-478BB80AECC9}" srcOrd="12" destOrd="0" presId="urn:microsoft.com/office/officeart/2005/8/layout/lProcess2"/>
    <dgm:cxn modelId="{EA46CF08-BE02-4501-ACB0-F55DCB705E00}" type="presParOf" srcId="{20EB844B-ADB3-45A2-8549-478BB80AECC9}" destId="{7A97722E-0E20-465E-BDA0-6CF3FF976212}" srcOrd="0" destOrd="0" presId="urn:microsoft.com/office/officeart/2005/8/layout/lProcess2"/>
    <dgm:cxn modelId="{93B7E4C3-9FC3-4E80-B0E2-1E80DB8788D5}" type="presParOf" srcId="{20EB844B-ADB3-45A2-8549-478BB80AECC9}" destId="{7D6BDDBE-ACF0-45C5-AB9C-FDD94A45E9A2}" srcOrd="1" destOrd="0" presId="urn:microsoft.com/office/officeart/2005/8/layout/lProcess2"/>
    <dgm:cxn modelId="{62A82DB5-D023-499A-99DB-B7E0E522F2E9}" type="presParOf" srcId="{20EB844B-ADB3-45A2-8549-478BB80AECC9}" destId="{6501DFD2-0347-47BD-93B9-DCA77C9371D5}" srcOrd="2" destOrd="0" presId="urn:microsoft.com/office/officeart/2005/8/layout/lProcess2"/>
    <dgm:cxn modelId="{D463BACF-8632-4DC9-B448-8771700DFFEF}" type="presParOf" srcId="{6501DFD2-0347-47BD-93B9-DCA77C9371D5}" destId="{2989E989-ABFD-40FB-8F6A-2AE5C9315D8B}" srcOrd="0" destOrd="0" presId="urn:microsoft.com/office/officeart/2005/8/layout/lProcess2"/>
    <dgm:cxn modelId="{EB5EC146-E540-46BF-96C2-74B35D9091B7}" type="presParOf" srcId="{2989E989-ABFD-40FB-8F6A-2AE5C9315D8B}" destId="{0A8B370E-E530-4209-A8D1-28515EC265C6}" srcOrd="0" destOrd="0" presId="urn:microsoft.com/office/officeart/2005/8/layout/lProcess2"/>
    <dgm:cxn modelId="{8E8EE25E-6704-478E-B1CD-D55BA5DBA6EA}" type="presParOf" srcId="{2989E989-ABFD-40FB-8F6A-2AE5C9315D8B}" destId="{6D533325-691C-4E2A-820F-718DD46BD95D}" srcOrd="1" destOrd="0" presId="urn:microsoft.com/office/officeart/2005/8/layout/lProcess2"/>
    <dgm:cxn modelId="{6CBBB6BA-0D1D-42C7-95EC-FD20BF1C5294}" type="presParOf" srcId="{2989E989-ABFD-40FB-8F6A-2AE5C9315D8B}" destId="{6E49627A-B8C1-454D-B388-971B60C270A3}" srcOrd="2" destOrd="0" presId="urn:microsoft.com/office/officeart/2005/8/layout/lProcess2"/>
    <dgm:cxn modelId="{AB4915E6-3D77-474C-803B-D5C6B4ABB9D2}" type="presParOf" srcId="{5BFCA120-E74D-47C0-9A19-998809C9B61E}" destId="{DB318B70-7EC0-406A-AA9B-5ACA1362503F}" srcOrd="13" destOrd="0" presId="urn:microsoft.com/office/officeart/2005/8/layout/lProcess2"/>
    <dgm:cxn modelId="{8D738B7F-2E19-4412-97C6-49069A15D22A}" type="presParOf" srcId="{5BFCA120-E74D-47C0-9A19-998809C9B61E}" destId="{13EE1BA2-057A-46F0-A7DF-457DEC879AB9}" srcOrd="14" destOrd="0" presId="urn:microsoft.com/office/officeart/2005/8/layout/lProcess2"/>
    <dgm:cxn modelId="{1D25162E-F632-4852-90D2-A3096124A381}" type="presParOf" srcId="{13EE1BA2-057A-46F0-A7DF-457DEC879AB9}" destId="{2CD59B08-BF71-4053-BB47-B343480C47AD}" srcOrd="0" destOrd="0" presId="urn:microsoft.com/office/officeart/2005/8/layout/lProcess2"/>
    <dgm:cxn modelId="{29BE6B37-7E0C-4FA6-B23F-779F201C1710}" type="presParOf" srcId="{13EE1BA2-057A-46F0-A7DF-457DEC879AB9}" destId="{E9B9A633-910A-4625-970F-3D352319431B}" srcOrd="1" destOrd="0" presId="urn:microsoft.com/office/officeart/2005/8/layout/lProcess2"/>
    <dgm:cxn modelId="{DD825FD5-13B0-407D-A93F-485B61A014F1}" type="presParOf" srcId="{13EE1BA2-057A-46F0-A7DF-457DEC879AB9}" destId="{9DCCC094-EC29-4CEE-8DBC-53B2F58C6C2F}" srcOrd="2" destOrd="0" presId="urn:microsoft.com/office/officeart/2005/8/layout/lProcess2"/>
    <dgm:cxn modelId="{D5FAF211-FC0C-48AC-819A-98B9EFA8B4FA}" type="presParOf" srcId="{9DCCC094-EC29-4CEE-8DBC-53B2F58C6C2F}" destId="{985543FB-3A9B-4EBF-8B5A-07B918BCEE5F}" srcOrd="0" destOrd="0" presId="urn:microsoft.com/office/officeart/2005/8/layout/lProcess2"/>
    <dgm:cxn modelId="{AB0B79DF-5AC1-4A1A-9C1D-1ABB77B0890F}" type="presParOf" srcId="{985543FB-3A9B-4EBF-8B5A-07B918BCEE5F}" destId="{6A9A2EBA-EF66-41D3-A884-EEADDDB75CC5}" srcOrd="0" destOrd="0" presId="urn:microsoft.com/office/officeart/2005/8/layout/lProcess2"/>
    <dgm:cxn modelId="{7C3AB847-EFB2-402B-AD6E-9D76D697B95B}" type="presParOf" srcId="{985543FB-3A9B-4EBF-8B5A-07B918BCEE5F}" destId="{2354EEEF-2550-43E5-AF32-849C0BB0CF91}" srcOrd="1" destOrd="0" presId="urn:microsoft.com/office/officeart/2005/8/layout/lProcess2"/>
    <dgm:cxn modelId="{30CF5871-BC74-414B-BAFC-8A5924FD7C45}" type="presParOf" srcId="{985543FB-3A9B-4EBF-8B5A-07B918BCEE5F}" destId="{6F75FED4-7C54-4282-A256-D21C679FF14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A19F4-B943-4D0C-A7C8-26802AACC3DC}">
      <dsp:nvSpPr>
        <dsp:cNvPr id="0" name=""/>
        <dsp:cNvSpPr/>
      </dsp:nvSpPr>
      <dsp:spPr>
        <a:xfrm>
          <a:off x="51" y="169426"/>
          <a:ext cx="4971474" cy="662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Universal Identifiers</a:t>
          </a:r>
          <a:endParaRPr lang="en-US" sz="2300" kern="1200" dirty="0"/>
        </a:p>
      </dsp:txBody>
      <dsp:txXfrm>
        <a:off x="51" y="169426"/>
        <a:ext cx="4971474" cy="662400"/>
      </dsp:txXfrm>
    </dsp:sp>
    <dsp:sp modelId="{5F3A78A5-61F9-419A-924A-19D441A34A33}">
      <dsp:nvSpPr>
        <dsp:cNvPr id="0" name=""/>
        <dsp:cNvSpPr/>
      </dsp:nvSpPr>
      <dsp:spPr>
        <a:xfrm>
          <a:off x="51" y="831826"/>
          <a:ext cx="4971474" cy="29199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Company Name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Ticker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CUSIP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SEDOL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ISIN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CIK</a:t>
          </a:r>
          <a:endParaRPr lang="en-US" sz="2300" kern="1200" dirty="0"/>
        </a:p>
      </dsp:txBody>
      <dsp:txXfrm>
        <a:off x="51" y="831826"/>
        <a:ext cx="4971474" cy="2919993"/>
      </dsp:txXfrm>
    </dsp:sp>
    <dsp:sp modelId="{A58F564E-E6AD-41D8-9AC4-E4A3BF499836}">
      <dsp:nvSpPr>
        <dsp:cNvPr id="0" name=""/>
        <dsp:cNvSpPr/>
      </dsp:nvSpPr>
      <dsp:spPr>
        <a:xfrm>
          <a:off x="5667533" y="169426"/>
          <a:ext cx="4971474" cy="662400"/>
        </a:xfrm>
        <a:prstGeom prst="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Proprietary Identifiers</a:t>
          </a:r>
          <a:endParaRPr lang="en-US" sz="2300" kern="1200" dirty="0"/>
        </a:p>
      </dsp:txBody>
      <dsp:txXfrm>
        <a:off x="5667533" y="169426"/>
        <a:ext cx="4971474" cy="662400"/>
      </dsp:txXfrm>
    </dsp:sp>
    <dsp:sp modelId="{6A19067B-EEC0-44B1-ABC2-CA54AD832BB5}">
      <dsp:nvSpPr>
        <dsp:cNvPr id="0" name=""/>
        <dsp:cNvSpPr/>
      </dsp:nvSpPr>
      <dsp:spPr>
        <a:xfrm>
          <a:off x="5667533" y="831826"/>
          <a:ext cx="4971474" cy="2919993"/>
        </a:xfrm>
        <a:prstGeom prst="rect">
          <a:avLst/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2605351"/>
              <a:satOff val="4796"/>
              <a:lumOff val="2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CRSP </a:t>
          </a:r>
          <a:r>
            <a:rPr lang="en-US" sz="2300" kern="1200" dirty="0" err="1" smtClean="0"/>
            <a:t>Permno</a:t>
          </a:r>
          <a:r>
            <a:rPr lang="en-US" sz="2300" kern="1200" dirty="0" smtClean="0"/>
            <a:t> / </a:t>
          </a:r>
          <a:r>
            <a:rPr lang="en-US" sz="2300" kern="1200" dirty="0" err="1" smtClean="0"/>
            <a:t>Permco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Compustat</a:t>
          </a:r>
          <a:r>
            <a:rPr lang="en-US" sz="2300" kern="1200" dirty="0" smtClean="0"/>
            <a:t> GVKEY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Capital IQ Company ID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IBES Ticker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Option Metrics Security ID/Option ID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Markit</a:t>
          </a:r>
          <a:r>
            <a:rPr lang="en-US" sz="2300" kern="1200" dirty="0" smtClean="0"/>
            <a:t> RED Code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Factset</a:t>
          </a:r>
          <a:r>
            <a:rPr lang="en-US" sz="2300" kern="1200" dirty="0" smtClean="0"/>
            <a:t> Entity ID/ Perm Sec ID</a:t>
          </a:r>
          <a:endParaRPr lang="en-US" sz="2300" kern="1200" dirty="0"/>
        </a:p>
      </dsp:txBody>
      <dsp:txXfrm>
        <a:off x="5667533" y="831826"/>
        <a:ext cx="4971474" cy="2919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84C63-5331-4FFA-8D78-BEF04046A15D}">
      <dsp:nvSpPr>
        <dsp:cNvPr id="0" name=""/>
        <dsp:cNvSpPr/>
      </dsp:nvSpPr>
      <dsp:spPr>
        <a:xfrm>
          <a:off x="5146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CRSP</a:t>
          </a:r>
          <a:endParaRPr lang="en-US" sz="1900" kern="1200" dirty="0"/>
        </a:p>
      </dsp:txBody>
      <dsp:txXfrm>
        <a:off x="5146" y="0"/>
        <a:ext cx="1235055" cy="1687613"/>
      </dsp:txXfrm>
    </dsp:sp>
    <dsp:sp modelId="{E66E99CF-F95E-42C0-BED2-8AB57DE5D74A}">
      <dsp:nvSpPr>
        <dsp:cNvPr id="0" name=""/>
        <dsp:cNvSpPr/>
      </dsp:nvSpPr>
      <dsp:spPr>
        <a:xfrm>
          <a:off x="128651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Permno</a:t>
          </a:r>
          <a:endParaRPr lang="en-US" sz="1400" kern="1200" dirty="0"/>
        </a:p>
      </dsp:txBody>
      <dsp:txXfrm>
        <a:off x="157590" y="1718200"/>
        <a:ext cx="930166" cy="1638250"/>
      </dsp:txXfrm>
    </dsp:sp>
    <dsp:sp modelId="{8E2E4FBC-6A74-4585-A6E9-BF1AA675CCB1}">
      <dsp:nvSpPr>
        <dsp:cNvPr id="0" name=""/>
        <dsp:cNvSpPr/>
      </dsp:nvSpPr>
      <dsp:spPr>
        <a:xfrm>
          <a:off x="128651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NSUSIP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Ticker</a:t>
          </a:r>
          <a:endParaRPr lang="en-US" sz="1400" kern="1200" dirty="0"/>
        </a:p>
      </dsp:txBody>
      <dsp:txXfrm>
        <a:off x="157590" y="3675271"/>
        <a:ext cx="930166" cy="1638250"/>
      </dsp:txXfrm>
    </dsp:sp>
    <dsp:sp modelId="{1644D99B-A96E-4801-8C60-07A78281F431}">
      <dsp:nvSpPr>
        <dsp:cNvPr id="0" name=""/>
        <dsp:cNvSpPr/>
      </dsp:nvSpPr>
      <dsp:spPr>
        <a:xfrm>
          <a:off x="1332830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Compustat</a:t>
          </a:r>
          <a:endParaRPr lang="en-US" sz="1900" kern="1200" dirty="0"/>
        </a:p>
      </dsp:txBody>
      <dsp:txXfrm>
        <a:off x="1332830" y="0"/>
        <a:ext cx="1235055" cy="1687613"/>
      </dsp:txXfrm>
    </dsp:sp>
    <dsp:sp modelId="{06026111-3702-41EF-8549-C0CD53B2CD37}">
      <dsp:nvSpPr>
        <dsp:cNvPr id="0" name=""/>
        <dsp:cNvSpPr/>
      </dsp:nvSpPr>
      <dsp:spPr>
        <a:xfrm>
          <a:off x="1456336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GVKEY</a:t>
          </a:r>
          <a:endParaRPr lang="en-US" sz="1400" kern="1200" dirty="0"/>
        </a:p>
      </dsp:txBody>
      <dsp:txXfrm>
        <a:off x="1485275" y="1718200"/>
        <a:ext cx="930166" cy="1638250"/>
      </dsp:txXfrm>
    </dsp:sp>
    <dsp:sp modelId="{1C37FF4A-24BC-4A99-BA17-C1C526DD36BA}">
      <dsp:nvSpPr>
        <dsp:cNvPr id="0" name=""/>
        <dsp:cNvSpPr/>
      </dsp:nvSpPr>
      <dsp:spPr>
        <a:xfrm>
          <a:off x="1456336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CNUM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CIC</a:t>
          </a:r>
          <a:endParaRPr lang="en-US" sz="1400" kern="1200" dirty="0"/>
        </a:p>
      </dsp:txBody>
      <dsp:txXfrm>
        <a:off x="1485275" y="3675271"/>
        <a:ext cx="930166" cy="1638250"/>
      </dsp:txXfrm>
    </dsp:sp>
    <dsp:sp modelId="{3BD0D839-BFC0-428F-9C8F-773D70DE1BA6}">
      <dsp:nvSpPr>
        <dsp:cNvPr id="0" name=""/>
        <dsp:cNvSpPr/>
      </dsp:nvSpPr>
      <dsp:spPr>
        <a:xfrm>
          <a:off x="2660515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SDC</a:t>
          </a:r>
          <a:endParaRPr lang="en-US" sz="1900" kern="1200" dirty="0"/>
        </a:p>
      </dsp:txBody>
      <dsp:txXfrm>
        <a:off x="2660515" y="0"/>
        <a:ext cx="1235055" cy="1687613"/>
      </dsp:txXfrm>
    </dsp:sp>
    <dsp:sp modelId="{547D6287-DFA7-49FF-86DC-BAC1DD6E78FD}">
      <dsp:nvSpPr>
        <dsp:cNvPr id="0" name=""/>
        <dsp:cNvSpPr/>
      </dsp:nvSpPr>
      <dsp:spPr>
        <a:xfrm>
          <a:off x="2784021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Dealno</a:t>
          </a:r>
          <a:endParaRPr lang="en-US" sz="1400" kern="1200" dirty="0"/>
        </a:p>
      </dsp:txBody>
      <dsp:txXfrm>
        <a:off x="2812960" y="1718200"/>
        <a:ext cx="930166" cy="1638250"/>
      </dsp:txXfrm>
    </dsp:sp>
    <dsp:sp modelId="{7A433967-4361-46FC-8796-6E4CD49BE52F}">
      <dsp:nvSpPr>
        <dsp:cNvPr id="0" name=""/>
        <dsp:cNvSpPr/>
      </dsp:nvSpPr>
      <dsp:spPr>
        <a:xfrm>
          <a:off x="2784021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Ticker</a:t>
          </a:r>
          <a:endParaRPr lang="en-US" sz="1400" kern="1200" dirty="0"/>
        </a:p>
      </dsp:txBody>
      <dsp:txXfrm>
        <a:off x="2812960" y="3675271"/>
        <a:ext cx="930166" cy="1638250"/>
      </dsp:txXfrm>
    </dsp:sp>
    <dsp:sp modelId="{034EA812-D325-4E09-941D-87117ED5763C}">
      <dsp:nvSpPr>
        <dsp:cNvPr id="0" name=""/>
        <dsp:cNvSpPr/>
      </dsp:nvSpPr>
      <dsp:spPr>
        <a:xfrm>
          <a:off x="3988200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IBES</a:t>
          </a:r>
          <a:endParaRPr lang="en-US" sz="1900" kern="1200" dirty="0"/>
        </a:p>
      </dsp:txBody>
      <dsp:txXfrm>
        <a:off x="3988200" y="0"/>
        <a:ext cx="1235055" cy="1687613"/>
      </dsp:txXfrm>
    </dsp:sp>
    <dsp:sp modelId="{CD66E063-AEFC-4D82-8326-203B65690424}">
      <dsp:nvSpPr>
        <dsp:cNvPr id="0" name=""/>
        <dsp:cNvSpPr/>
      </dsp:nvSpPr>
      <dsp:spPr>
        <a:xfrm>
          <a:off x="4111705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IBES Ticker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IDSUM</a:t>
          </a:r>
          <a:endParaRPr lang="en-US" sz="1400" kern="1200" dirty="0"/>
        </a:p>
      </dsp:txBody>
      <dsp:txXfrm>
        <a:off x="4140644" y="1718200"/>
        <a:ext cx="930166" cy="1638250"/>
      </dsp:txXfrm>
    </dsp:sp>
    <dsp:sp modelId="{939A0CFC-1CEE-4F43-A345-61031C8D4F03}">
      <dsp:nvSpPr>
        <dsp:cNvPr id="0" name=""/>
        <dsp:cNvSpPr/>
      </dsp:nvSpPr>
      <dsp:spPr>
        <a:xfrm>
          <a:off x="4111705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OFTIC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</dsp:txBody>
      <dsp:txXfrm>
        <a:off x="4140644" y="3675271"/>
        <a:ext cx="930166" cy="1638250"/>
      </dsp:txXfrm>
    </dsp:sp>
    <dsp:sp modelId="{E199E273-84EA-4DA8-BE6A-6B43922DDEA2}">
      <dsp:nvSpPr>
        <dsp:cNvPr id="0" name=""/>
        <dsp:cNvSpPr/>
      </dsp:nvSpPr>
      <dsp:spPr>
        <a:xfrm>
          <a:off x="5315885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Option Metrics</a:t>
          </a:r>
          <a:endParaRPr lang="en-US" sz="1900" kern="1200" dirty="0"/>
        </a:p>
      </dsp:txBody>
      <dsp:txXfrm>
        <a:off x="5315885" y="0"/>
        <a:ext cx="1235055" cy="1687613"/>
      </dsp:txXfrm>
    </dsp:sp>
    <dsp:sp modelId="{116FB966-6FD7-4DC6-B521-5CB037875C24}">
      <dsp:nvSpPr>
        <dsp:cNvPr id="0" name=""/>
        <dsp:cNvSpPr/>
      </dsp:nvSpPr>
      <dsp:spPr>
        <a:xfrm>
          <a:off x="5439390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Option ID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Security ID</a:t>
          </a:r>
          <a:endParaRPr lang="en-US" sz="1400" kern="1200" dirty="0"/>
        </a:p>
      </dsp:txBody>
      <dsp:txXfrm>
        <a:off x="5468329" y="1718200"/>
        <a:ext cx="930166" cy="1638250"/>
      </dsp:txXfrm>
    </dsp:sp>
    <dsp:sp modelId="{2D59316F-6E65-4CEE-A58A-CCB35DC1A01A}">
      <dsp:nvSpPr>
        <dsp:cNvPr id="0" name=""/>
        <dsp:cNvSpPr/>
      </dsp:nvSpPr>
      <dsp:spPr>
        <a:xfrm>
          <a:off x="5439390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Ticker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</dsp:txBody>
      <dsp:txXfrm>
        <a:off x="5468329" y="3675271"/>
        <a:ext cx="930166" cy="1638250"/>
      </dsp:txXfrm>
    </dsp:sp>
    <dsp:sp modelId="{B3E810ED-F551-4718-BD94-34A5D1AB29FF}">
      <dsp:nvSpPr>
        <dsp:cNvPr id="0" name=""/>
        <dsp:cNvSpPr/>
      </dsp:nvSpPr>
      <dsp:spPr>
        <a:xfrm>
          <a:off x="6643569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Capital IQ</a:t>
          </a:r>
          <a:endParaRPr lang="en-US" sz="1900" kern="1200" dirty="0"/>
        </a:p>
      </dsp:txBody>
      <dsp:txXfrm>
        <a:off x="6643569" y="0"/>
        <a:ext cx="1235055" cy="1687613"/>
      </dsp:txXfrm>
    </dsp:sp>
    <dsp:sp modelId="{70C40F92-22D1-4863-A498-984141503682}">
      <dsp:nvSpPr>
        <dsp:cNvPr id="0" name=""/>
        <dsp:cNvSpPr/>
      </dsp:nvSpPr>
      <dsp:spPr>
        <a:xfrm>
          <a:off x="6767075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Company ID</a:t>
          </a:r>
          <a:endParaRPr lang="en-US" sz="1400" kern="1200" dirty="0"/>
        </a:p>
      </dsp:txBody>
      <dsp:txXfrm>
        <a:off x="6796014" y="1718200"/>
        <a:ext cx="930166" cy="1638250"/>
      </dsp:txXfrm>
    </dsp:sp>
    <dsp:sp modelId="{0D00E29E-AEED-4A59-9490-6B50FF950592}">
      <dsp:nvSpPr>
        <dsp:cNvPr id="0" name=""/>
        <dsp:cNvSpPr/>
      </dsp:nvSpPr>
      <dsp:spPr>
        <a:xfrm>
          <a:off x="6767075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CIK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Ticker</a:t>
          </a:r>
          <a:endParaRPr lang="en-US" sz="1400" kern="1200" dirty="0"/>
        </a:p>
      </dsp:txBody>
      <dsp:txXfrm>
        <a:off x="6796014" y="3675271"/>
        <a:ext cx="930166" cy="1638250"/>
      </dsp:txXfrm>
    </dsp:sp>
    <dsp:sp modelId="{7A97722E-0E20-465E-BDA0-6CF3FF976212}">
      <dsp:nvSpPr>
        <dsp:cNvPr id="0" name=""/>
        <dsp:cNvSpPr/>
      </dsp:nvSpPr>
      <dsp:spPr>
        <a:xfrm>
          <a:off x="7971254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Markit</a:t>
          </a:r>
          <a:endParaRPr lang="en-US" sz="1900" kern="1200" dirty="0"/>
        </a:p>
      </dsp:txBody>
      <dsp:txXfrm>
        <a:off x="7971254" y="0"/>
        <a:ext cx="1235055" cy="1687613"/>
      </dsp:txXfrm>
    </dsp:sp>
    <dsp:sp modelId="{0A8B370E-E530-4209-A8D1-28515EC265C6}">
      <dsp:nvSpPr>
        <dsp:cNvPr id="0" name=""/>
        <dsp:cNvSpPr/>
      </dsp:nvSpPr>
      <dsp:spPr>
        <a:xfrm>
          <a:off x="8094760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Redcode</a:t>
          </a:r>
          <a:endParaRPr lang="en-US" sz="1400" kern="1200" dirty="0"/>
        </a:p>
      </dsp:txBody>
      <dsp:txXfrm>
        <a:off x="8123699" y="1718200"/>
        <a:ext cx="930166" cy="1638250"/>
      </dsp:txXfrm>
    </dsp:sp>
    <dsp:sp modelId="{6E49627A-B8C1-454D-B388-971B60C270A3}">
      <dsp:nvSpPr>
        <dsp:cNvPr id="0" name=""/>
        <dsp:cNvSpPr/>
      </dsp:nvSpPr>
      <dsp:spPr>
        <a:xfrm>
          <a:off x="8094760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Ticker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ISIN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SEDOL</a:t>
          </a:r>
          <a:endParaRPr lang="en-US" sz="1400" kern="1200" dirty="0"/>
        </a:p>
      </dsp:txBody>
      <dsp:txXfrm>
        <a:off x="8123699" y="3675271"/>
        <a:ext cx="930166" cy="1638250"/>
      </dsp:txXfrm>
    </dsp:sp>
    <dsp:sp modelId="{2CD59B08-BF71-4053-BB47-B343480C47AD}">
      <dsp:nvSpPr>
        <dsp:cNvPr id="0" name=""/>
        <dsp:cNvSpPr/>
      </dsp:nvSpPr>
      <dsp:spPr>
        <a:xfrm>
          <a:off x="9298939" y="0"/>
          <a:ext cx="1235055" cy="56253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Factset</a:t>
          </a:r>
          <a:endParaRPr lang="en-US" sz="1900" kern="1200" dirty="0"/>
        </a:p>
      </dsp:txBody>
      <dsp:txXfrm>
        <a:off x="9298939" y="0"/>
        <a:ext cx="1235055" cy="1687613"/>
      </dsp:txXfrm>
    </dsp:sp>
    <dsp:sp modelId="{6A9A2EBA-EF66-41D3-A884-EEADDDB75CC5}">
      <dsp:nvSpPr>
        <dsp:cNvPr id="0" name=""/>
        <dsp:cNvSpPr/>
      </dsp:nvSpPr>
      <dsp:spPr>
        <a:xfrm>
          <a:off x="9422444" y="1689261"/>
          <a:ext cx="988044" cy="1696128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Entity ID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Sec ID</a:t>
          </a:r>
          <a:endParaRPr lang="en-US" sz="1400" kern="1200" dirty="0"/>
        </a:p>
      </dsp:txBody>
      <dsp:txXfrm>
        <a:off x="9451383" y="1718200"/>
        <a:ext cx="930166" cy="1638250"/>
      </dsp:txXfrm>
    </dsp:sp>
    <dsp:sp modelId="{6F75FED4-7C54-4282-A256-D21C679FF145}">
      <dsp:nvSpPr>
        <dsp:cNvPr id="0" name=""/>
        <dsp:cNvSpPr/>
      </dsp:nvSpPr>
      <dsp:spPr>
        <a:xfrm>
          <a:off x="9422444" y="3646332"/>
          <a:ext cx="988044" cy="169612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CUSIP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ISIN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SEDOL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TIC</a:t>
          </a:r>
          <a:endParaRPr lang="en-US" sz="1400" kern="1200" dirty="0"/>
        </a:p>
      </dsp:txBody>
      <dsp:txXfrm>
        <a:off x="9451383" y="3675271"/>
        <a:ext cx="930166" cy="1638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69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5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22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53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3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2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7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09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F6F8E-F3B1-4C92-A7CD-7B27732EFFFD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763DCF-775D-414B-982A-2DA15AF487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1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rds-web.wharton.upenn.edu/wrds/support/Accessing%20and%20Manipulating%20the%20Data/_002Unix%20Access/index.cf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rds-web.wharton.upenn.ed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WRDS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WRDS Access</a:t>
            </a:r>
          </a:p>
          <a:p>
            <a:r>
              <a:rPr lang="en-US" dirty="0" smtClean="0"/>
              <a:t>Programming at WRDS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23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WRDS Home page (After login)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2" y="1894114"/>
            <a:ext cx="11022704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retrieve stock price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We want to download the daily stock prices for IBM (IBM:NYSE), Apple(AAPL:NYSE), Amazon(AMZN:NASDAQ), and 3M(MMM:NYSE) from 3/1/2013 to 8/31/2013 (6month)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Download stock prices, daily return, trading volume, etc.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Use </a:t>
            </a:r>
            <a:r>
              <a:rPr lang="en-US" dirty="0"/>
              <a:t>the CRSP database</a:t>
            </a:r>
          </a:p>
        </p:txBody>
      </p:sp>
    </p:spTree>
    <p:extLst>
      <p:ext uri="{BB962C8B-B14F-4D97-AF65-F5344CB8AC3E}">
        <p14:creationId xmlns:p14="http://schemas.microsoft.com/office/powerpoint/2010/main" val="4608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51" y="503853"/>
            <a:ext cx="10800000" cy="558413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397967" y="4170783"/>
            <a:ext cx="970384" cy="251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9" y="396798"/>
            <a:ext cx="10800000" cy="593709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286000" y="3278459"/>
            <a:ext cx="1605776" cy="267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66339"/>
            <a:ext cx="11135024" cy="6156294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7783817" y="2479022"/>
            <a:ext cx="2932771" cy="501804"/>
          </a:xfrm>
          <a:prstGeom prst="wedgeRoundRectCallout">
            <a:avLst>
              <a:gd name="adj1" fmla="val -99160"/>
              <a:gd name="adj2" fmla="val 250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Range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1291949" y="3494049"/>
            <a:ext cx="1973766" cy="412595"/>
          </a:xfrm>
          <a:prstGeom prst="wedgeRoundRectCallout">
            <a:avLst>
              <a:gd name="adj1" fmla="val 97811"/>
              <a:gd name="adj2" fmla="val -3308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9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2" y="182135"/>
            <a:ext cx="11395167" cy="5999358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338147" y="1226634"/>
            <a:ext cx="2464419" cy="412595"/>
          </a:xfrm>
          <a:prstGeom prst="wedgeRoundRectCallout">
            <a:avLst>
              <a:gd name="adj1" fmla="val 123058"/>
              <a:gd name="adj2" fmla="val 6790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Choose Variables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743415" y="3653883"/>
            <a:ext cx="2464419" cy="1877122"/>
          </a:xfrm>
          <a:prstGeom prst="wedgeRoundRectCallout">
            <a:avLst>
              <a:gd name="adj1" fmla="val 89574"/>
              <a:gd name="adj2" fmla="val 574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Choose Data format</a:t>
            </a:r>
          </a:p>
          <a:p>
            <a:pPr algn="ctr"/>
            <a:r>
              <a:rPr lang="en-US" dirty="0" smtClean="0"/>
              <a:t>Text file</a:t>
            </a:r>
          </a:p>
          <a:p>
            <a:pPr algn="ctr"/>
            <a:r>
              <a:rPr lang="en-US" dirty="0" smtClean="0"/>
              <a:t>CSV file</a:t>
            </a:r>
          </a:p>
          <a:p>
            <a:pPr algn="ctr"/>
            <a:r>
              <a:rPr lang="en-US" dirty="0" smtClean="0"/>
              <a:t>SAS file</a:t>
            </a:r>
          </a:p>
          <a:p>
            <a:pPr algn="ctr"/>
            <a:r>
              <a:rPr lang="en-US" dirty="0" smtClean="0"/>
              <a:t>STATA file</a:t>
            </a:r>
          </a:p>
          <a:p>
            <a:pPr algn="ctr"/>
            <a:r>
              <a:rPr lang="en-US" dirty="0" smtClean="0"/>
              <a:t>SPSS file</a:t>
            </a:r>
          </a:p>
        </p:txBody>
      </p:sp>
    </p:spTree>
    <p:extLst>
      <p:ext uri="{BB962C8B-B14F-4D97-AF65-F5344CB8AC3E}">
        <p14:creationId xmlns:p14="http://schemas.microsoft.com/office/powerpoint/2010/main" val="15064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137797"/>
            <a:ext cx="10855181" cy="61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Web-query is convenient, but…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appropriate for downloading massive data</a:t>
            </a:r>
          </a:p>
          <a:p>
            <a:r>
              <a:rPr lang="en-US" dirty="0" smtClean="0"/>
              <a:t>Not appropriate for combining one with another data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PC-SAS Connect</a:t>
            </a:r>
          </a:p>
          <a:p>
            <a:r>
              <a:rPr lang="en-US" dirty="0" smtClean="0"/>
              <a:t>PC-SAS Connect requires to know some syntaxes of the SAS </a:t>
            </a:r>
          </a:p>
          <a:p>
            <a:r>
              <a:rPr lang="en-US" dirty="0" smtClean="0"/>
              <a:t>You can use other program languages </a:t>
            </a:r>
          </a:p>
          <a:p>
            <a:pPr lvl="1"/>
            <a:r>
              <a:rPr lang="en-US" dirty="0"/>
              <a:t>MATLAB, R, STATA, Python, C, Fortran</a:t>
            </a:r>
          </a:p>
          <a:p>
            <a:pPr lvl="1"/>
            <a:r>
              <a:rPr lang="en-US" dirty="0" smtClean="0"/>
              <a:t>To use other programs, you should create the SAS environment </a:t>
            </a:r>
          </a:p>
        </p:txBody>
      </p:sp>
    </p:spTree>
    <p:extLst>
      <p:ext uri="{BB962C8B-B14F-4D97-AF65-F5344CB8AC3E}">
        <p14:creationId xmlns:p14="http://schemas.microsoft.com/office/powerpoint/2010/main" val="184601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3" y="104874"/>
            <a:ext cx="11250651" cy="6265876"/>
          </a:xfrm>
          <a:prstGeom prst="rect">
            <a:avLst/>
          </a:prstGeom>
        </p:spPr>
      </p:pic>
      <p:sp>
        <p:nvSpPr>
          <p:cNvPr id="3" name="Flowchart: Alternate Process 2"/>
          <p:cNvSpPr/>
          <p:nvPr/>
        </p:nvSpPr>
        <p:spPr>
          <a:xfrm>
            <a:off x="4594302" y="1182029"/>
            <a:ext cx="1773044" cy="1191057"/>
          </a:xfrm>
          <a:prstGeom prst="flowChartAlternateProcess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on the Remote Server (PC SAS)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Submit this code in the editor window to sign in and establish the remote connections</a:t>
            </a:r>
            <a:endParaRPr lang="en-US" dirty="0"/>
          </a:p>
        </p:txBody>
      </p:sp>
      <p:sp>
        <p:nvSpPr>
          <p:cNvPr id="4" name="TextBox 24"/>
          <p:cNvSpPr txBox="1"/>
          <p:nvPr/>
        </p:nvSpPr>
        <p:spPr>
          <a:xfrm>
            <a:off x="1059366" y="3077964"/>
            <a:ext cx="10181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%let </a:t>
            </a:r>
            <a:r>
              <a:rPr lang="en-US" sz="2800" dirty="0" err="1"/>
              <a:t>wrds</a:t>
            </a:r>
            <a:r>
              <a:rPr lang="en-US" sz="2800" dirty="0"/>
              <a:t> = wrds-cloud.wharton.upenn.edu 4016;</a:t>
            </a:r>
          </a:p>
          <a:p>
            <a:r>
              <a:rPr lang="en-US" sz="2800" dirty="0">
                <a:solidFill>
                  <a:srgbClr val="0070C0"/>
                </a:solidFill>
              </a:rPr>
              <a:t>options </a:t>
            </a:r>
            <a:r>
              <a:rPr lang="en-US" sz="2800" dirty="0" err="1">
                <a:solidFill>
                  <a:srgbClr val="0070C0"/>
                </a:solidFill>
              </a:rPr>
              <a:t>comamid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= TCP remote = WRDS;</a:t>
            </a:r>
          </a:p>
          <a:p>
            <a:r>
              <a:rPr lang="en-US" sz="2800" dirty="0" err="1">
                <a:solidFill>
                  <a:srgbClr val="0070C0"/>
                </a:solidFill>
              </a:rPr>
              <a:t>signon</a:t>
            </a:r>
            <a:r>
              <a:rPr lang="en-US" sz="2800" dirty="0"/>
              <a:t> username = </a:t>
            </a:r>
            <a:r>
              <a:rPr lang="en-US" sz="2800" dirty="0" smtClean="0"/>
              <a:t>_prompt_ </a:t>
            </a:r>
            <a:r>
              <a:rPr lang="en-US" sz="2800" dirty="0"/>
              <a:t>password = _prompt</a:t>
            </a:r>
            <a:r>
              <a:rPr lang="en-US" sz="2800" dirty="0" smtClean="0"/>
              <a:t>_;</a:t>
            </a: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24868" y="3927474"/>
            <a:ext cx="4125952" cy="2384426"/>
            <a:chOff x="3824868" y="3927474"/>
            <a:chExt cx="4125952" cy="2384426"/>
          </a:xfrm>
        </p:grpSpPr>
        <p:sp>
          <p:nvSpPr>
            <p:cNvPr id="6" name="Oval 5"/>
            <p:cNvSpPr/>
            <p:nvPr/>
          </p:nvSpPr>
          <p:spPr>
            <a:xfrm>
              <a:off x="3824868" y="3927474"/>
              <a:ext cx="1795347" cy="670422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4779227" y="4597896"/>
              <a:ext cx="1498910" cy="111740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5199721" y="5564459"/>
              <a:ext cx="2751099" cy="7474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Your WRDS account name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4643" y="3927474"/>
            <a:ext cx="4049288" cy="2384425"/>
            <a:chOff x="6954643" y="3927474"/>
            <a:chExt cx="4049288" cy="2384425"/>
          </a:xfrm>
        </p:grpSpPr>
        <p:sp>
          <p:nvSpPr>
            <p:cNvPr id="7" name="Oval 6"/>
            <p:cNvSpPr/>
            <p:nvPr/>
          </p:nvSpPr>
          <p:spPr>
            <a:xfrm>
              <a:off x="6954643" y="3927474"/>
              <a:ext cx="1795347" cy="670422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7803530" y="4597896"/>
              <a:ext cx="1498910" cy="111740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8252832" y="5564458"/>
              <a:ext cx="2751099" cy="7474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Your WRDS account password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618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Types of financial data and data vendors</a:t>
            </a:r>
          </a:p>
          <a:p>
            <a:pPr>
              <a:lnSpc>
                <a:spcPct val="200000"/>
              </a:lnSpc>
            </a:pPr>
            <a:r>
              <a:rPr lang="en-US" dirty="0"/>
              <a:t>Finding, downloading and using appropriate financial data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WRDS subscription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3 ways to use the WRDS platform</a:t>
            </a:r>
          </a:p>
        </p:txBody>
      </p:sp>
    </p:spTree>
    <p:extLst>
      <p:ext uri="{BB962C8B-B14F-4D97-AF65-F5344CB8AC3E}">
        <p14:creationId xmlns:p14="http://schemas.microsoft.com/office/powerpoint/2010/main" val="41851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queries that you want to be executed by the remote server must be enclosed by the commands below: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95" y="2732049"/>
            <a:ext cx="9466456" cy="357985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5374888" y="4148254"/>
            <a:ext cx="4014439" cy="1248936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SAS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5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Codes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975" y="2231135"/>
            <a:ext cx="5824505" cy="3703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crsp </a:t>
            </a:r>
            <a:r>
              <a:rPr lang="en-US" sz="1400">
                <a:solidFill>
                  <a:srgbClr val="800080"/>
                </a:solidFill>
                <a:latin typeface="Courier New" panose="02070309020205020404" pitchFamily="49" charset="0"/>
              </a:rPr>
              <a:t>'/wrds/crsp/sasdata/a_stock'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temp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a.permno, a.prc, a.vol, a.numtrd, a.ret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crsp.dsf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a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permno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12490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14593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84788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22592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(date &gt;=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'01MAR2013'd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(date &lt;=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'31AUG2013'd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430388" y="2231135"/>
            <a:ext cx="5630548" cy="37035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crsp </a:t>
            </a:r>
            <a:r>
              <a:rPr lang="en-US" sz="1400">
                <a:solidFill>
                  <a:srgbClr val="800080"/>
                </a:solidFill>
                <a:latin typeface="Courier New" panose="02070309020205020404" pitchFamily="49" charset="0"/>
              </a:rPr>
              <a:t>'/wrds/crsp/sasdata/a_stock'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temp;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crsp.dsf;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permno in (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12490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14593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84788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22592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and (date &gt;=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'01MAR2013'd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and (date &lt;= </a:t>
            </a:r>
            <a:r>
              <a:rPr lang="en-US" sz="1400" b="1">
                <a:solidFill>
                  <a:srgbClr val="008080"/>
                </a:solidFill>
                <a:latin typeface="Courier New" panose="02070309020205020404" pitchFamily="49" charset="0"/>
              </a:rPr>
              <a:t>'31AUG2013'd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400">
                <a:solidFill>
                  <a:srgbClr val="0000FF"/>
                </a:solidFill>
                <a:latin typeface="Courier New" panose="02070309020205020404" pitchFamily="49" charset="0"/>
              </a:rPr>
              <a:t>keep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permno prc vol numtrd, ret;</a:t>
            </a:r>
          </a:p>
          <a:p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28016" y="3017520"/>
            <a:ext cx="11996928" cy="402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9" y="423746"/>
            <a:ext cx="11484826" cy="5932604"/>
          </a:xfrm>
          <a:prstGeom prst="rect">
            <a:avLst/>
          </a:prstGeom>
        </p:spPr>
      </p:pic>
      <p:sp>
        <p:nvSpPr>
          <p:cNvPr id="3" name="Flowchart: Alternate Process 2"/>
          <p:cNvSpPr/>
          <p:nvPr/>
        </p:nvSpPr>
        <p:spPr>
          <a:xfrm>
            <a:off x="8776010" y="1182030"/>
            <a:ext cx="1405054" cy="379142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Alternate Process 3"/>
          <p:cNvSpPr/>
          <p:nvPr/>
        </p:nvSpPr>
        <p:spPr>
          <a:xfrm>
            <a:off x="6378499" y="1640290"/>
            <a:ext cx="981306" cy="189571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87" y="289932"/>
            <a:ext cx="11362163" cy="6066418"/>
          </a:xfrm>
          <a:prstGeom prst="rect">
            <a:avLst/>
          </a:prstGeom>
        </p:spPr>
      </p:pic>
      <p:sp>
        <p:nvSpPr>
          <p:cNvPr id="3" name="Flowchart: Alternate Process 2"/>
          <p:cNvSpPr/>
          <p:nvPr/>
        </p:nvSpPr>
        <p:spPr>
          <a:xfrm>
            <a:off x="2352908" y="4242773"/>
            <a:ext cx="1304691" cy="334537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4" y="144967"/>
            <a:ext cx="11520000" cy="6211384"/>
          </a:xfrm>
          <a:prstGeom prst="rect">
            <a:avLst/>
          </a:prstGeom>
        </p:spPr>
      </p:pic>
      <p:sp>
        <p:nvSpPr>
          <p:cNvPr id="3" name="Flowchart: Alternate Process 2"/>
          <p:cNvSpPr/>
          <p:nvPr/>
        </p:nvSpPr>
        <p:spPr>
          <a:xfrm>
            <a:off x="2966756" y="1942967"/>
            <a:ext cx="2185638" cy="334537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Alternate Process 3"/>
          <p:cNvSpPr/>
          <p:nvPr/>
        </p:nvSpPr>
        <p:spPr>
          <a:xfrm>
            <a:off x="2170772" y="3252586"/>
            <a:ext cx="1129989" cy="334537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use the WRDS</a:t>
            </a:r>
            <a:br>
              <a:rPr lang="en-US" dirty="0" smtClean="0"/>
            </a:br>
            <a:r>
              <a:rPr lang="en-US" dirty="0" smtClean="0"/>
              <a:t>(WRDS via Unix)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You can run your </a:t>
            </a:r>
            <a:r>
              <a:rPr lang="en-US" dirty="0" err="1" smtClean="0"/>
              <a:t>sas</a:t>
            </a:r>
            <a:r>
              <a:rPr lang="en-US" dirty="0" smtClean="0"/>
              <a:t> codes with several sources at once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750 MB of disk space in your own directory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Access up to 2TB of temporary disk space to access programs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By using a Secure Shell Client(SSH) and a terminal application to log onto WRDS, you’ll be able to securely accessing WRDS data and program in SAS, FORTRAN, or C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This method requires knowledge of Unix commands, as well as an understanding of 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8418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WRDS Connections via SSH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803673" cy="459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671762"/>
            <a:ext cx="38862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8406" y="412064"/>
            <a:ext cx="10621764" cy="56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31" y="91374"/>
            <a:ext cx="11318487" cy="61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You can submit multiple SAS jobs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You are able to check data size or data locations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 more details, see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2"/>
              </a:rPr>
              <a:t>https://wrds-web.wharton.upenn.edu/wrds/support/Accessing%20and%20Manipulating%20the%20Data/_</a:t>
            </a:r>
            <a:r>
              <a:rPr lang="en-US" dirty="0" smtClean="0">
                <a:hlinkClick r:id="rId2"/>
              </a:rPr>
              <a:t>002Unix%20Access/index.cfm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366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70497243"/>
              </p:ext>
            </p:extLst>
          </p:nvPr>
        </p:nvGraphicFramePr>
        <p:xfrm>
          <a:off x="167951" y="102637"/>
          <a:ext cx="11784563" cy="66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27614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Identifiers are values that correspond to an entity or security</a:t>
            </a:r>
          </a:p>
          <a:p>
            <a:r>
              <a:rPr lang="en-US" dirty="0" smtClean="0"/>
              <a:t>Identifiers are useful to</a:t>
            </a:r>
          </a:p>
          <a:p>
            <a:pPr lvl="1"/>
            <a:r>
              <a:rPr lang="en-US" dirty="0" smtClean="0"/>
              <a:t>Filter Data</a:t>
            </a:r>
          </a:p>
          <a:p>
            <a:pPr lvl="1"/>
            <a:r>
              <a:rPr lang="en-US" dirty="0" smtClean="0"/>
              <a:t>Merge datasets</a:t>
            </a:r>
          </a:p>
          <a:p>
            <a:pPr lvl="1"/>
            <a:r>
              <a:rPr lang="en-US" dirty="0" smtClean="0"/>
              <a:t>Track entities or securities through time</a:t>
            </a:r>
          </a:p>
          <a:p>
            <a:r>
              <a:rPr lang="en-US" dirty="0" smtClean="0"/>
              <a:t>Header vs. Historical Identifiers</a:t>
            </a:r>
          </a:p>
          <a:p>
            <a:pPr lvl="1"/>
            <a:r>
              <a:rPr lang="en-US" dirty="0" smtClean="0"/>
              <a:t>Headers are the most current identifiers</a:t>
            </a:r>
          </a:p>
          <a:p>
            <a:pPr lvl="1"/>
            <a:r>
              <a:rPr lang="en-US" dirty="0" smtClean="0"/>
              <a:t>Historical identifiers have date ranges in which they are valid</a:t>
            </a:r>
          </a:p>
          <a:p>
            <a:pPr lvl="1"/>
            <a:r>
              <a:rPr lang="en-US" dirty="0" smtClean="0"/>
              <a:t>Understand which type of identifier your data uses</a:t>
            </a:r>
          </a:p>
          <a:p>
            <a:r>
              <a:rPr lang="en-US" dirty="0" smtClean="0"/>
              <a:t>Issue vs. Company specific</a:t>
            </a:r>
          </a:p>
          <a:p>
            <a:pPr lvl="1"/>
            <a:r>
              <a:rPr lang="en-US" dirty="0" smtClean="0"/>
              <a:t>Understand if the identifier corresponds to the security or entity within your data</a:t>
            </a:r>
          </a:p>
          <a:p>
            <a:r>
              <a:rPr lang="en-US" dirty="0" smtClean="0"/>
              <a:t>Date Range of different datasets</a:t>
            </a:r>
          </a:p>
          <a:p>
            <a:pPr lvl="1"/>
            <a:r>
              <a:rPr lang="en-US" dirty="0" smtClean="0"/>
              <a:t>Understand if data ranges are associated with the identifiers or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88386567"/>
              </p:ext>
            </p:extLst>
          </p:nvPr>
        </p:nvGraphicFramePr>
        <p:xfrm>
          <a:off x="947057" y="2122714"/>
          <a:ext cx="10639060" cy="392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5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 String</a:t>
            </a:r>
          </a:p>
          <a:p>
            <a:r>
              <a:rPr lang="en-US" dirty="0" smtClean="0"/>
              <a:t>Often abbreviated or manipulated by the data vendors causing different variations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63231"/>
            <a:ext cx="7725937" cy="23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used and frequently recognizable</a:t>
            </a:r>
          </a:p>
          <a:p>
            <a:r>
              <a:rPr lang="en-US" dirty="0" smtClean="0"/>
              <a:t>Can change at any time and can be reused by a different company</a:t>
            </a:r>
          </a:p>
          <a:p>
            <a:r>
              <a:rPr lang="en-US" dirty="0" smtClean="0"/>
              <a:t>One company can have multiple tickers</a:t>
            </a:r>
          </a:p>
          <a:p>
            <a:r>
              <a:rPr lang="en-US" dirty="0" smtClean="0"/>
              <a:t>Usually 3 or 4 characters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80" y="3942433"/>
            <a:ext cx="6542495" cy="18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 on Uniform Securities Identification Procedures</a:t>
            </a:r>
          </a:p>
          <a:p>
            <a:r>
              <a:rPr lang="en-US" dirty="0" smtClean="0"/>
              <a:t>Widely used in databases to identify securities in USA and Canada</a:t>
            </a:r>
          </a:p>
          <a:p>
            <a:r>
              <a:rPr lang="en-US" dirty="0" smtClean="0"/>
              <a:t>Changes infrequently and never reused</a:t>
            </a:r>
          </a:p>
          <a:p>
            <a:r>
              <a:rPr lang="en-US" dirty="0" smtClean="0"/>
              <a:t>Not free. A CUSIP license should be purchased</a:t>
            </a:r>
          </a:p>
          <a:p>
            <a:r>
              <a:rPr lang="en-US" dirty="0" smtClean="0"/>
              <a:t>Can be 6,8, or 9 characters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4371279"/>
            <a:ext cx="9401866" cy="19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Stock Exchange Daily Official List</a:t>
            </a:r>
          </a:p>
          <a:p>
            <a:r>
              <a:rPr lang="en-US" dirty="0" smtClean="0"/>
              <a:t>Used for identifying securities in the UK</a:t>
            </a:r>
          </a:p>
          <a:p>
            <a:r>
              <a:rPr lang="en-US" dirty="0" smtClean="0"/>
              <a:t>Consists of 7 alphanumeric characters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3537061"/>
            <a:ext cx="5674288" cy="15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International Securities Identification Number</a:t>
            </a:r>
          </a:p>
          <a:p>
            <a:r>
              <a:rPr lang="en-US" dirty="0" smtClean="0"/>
              <a:t>Used for identifying securities from all countries</a:t>
            </a:r>
          </a:p>
          <a:p>
            <a:r>
              <a:rPr lang="en-US" dirty="0" smtClean="0"/>
              <a:t>Consists of 12 alphanumeric characters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2185" y="4594302"/>
            <a:ext cx="7828156" cy="62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u="sng" dirty="0" smtClean="0">
                <a:solidFill>
                  <a:schemeClr val="tx1"/>
                </a:solidFill>
              </a:rPr>
              <a:t>BR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u="sng" dirty="0" smtClean="0">
                <a:solidFill>
                  <a:schemeClr val="tx1"/>
                </a:solidFill>
              </a:rPr>
              <a:t>BHGRACNOR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u="sng" dirty="0" smtClean="0">
                <a:solidFill>
                  <a:schemeClr val="tx1"/>
                </a:solidFill>
              </a:rPr>
              <a:t>9</a:t>
            </a:r>
            <a:endParaRPr lang="en-US" sz="4000" u="sng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509024" y="3636110"/>
            <a:ext cx="2107581" cy="724017"/>
          </a:xfrm>
          <a:prstGeom prst="wedgeRoundRectCallout">
            <a:avLst>
              <a:gd name="adj1" fmla="val 31548"/>
              <a:gd name="adj2" fmla="val 1015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Country</a:t>
            </a:r>
          </a:p>
          <a:p>
            <a:pPr algn="ctr"/>
            <a:r>
              <a:rPr lang="en-US" dirty="0" smtClean="0"/>
              <a:t>Of Origin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12472" y="3636109"/>
            <a:ext cx="2107581" cy="724017"/>
          </a:xfrm>
          <a:prstGeom prst="wedgeRoundRectCallout">
            <a:avLst>
              <a:gd name="adj1" fmla="val 1918"/>
              <a:gd name="adj2" fmla="val 98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Unique</a:t>
            </a:r>
          </a:p>
          <a:p>
            <a:pPr algn="ctr"/>
            <a:r>
              <a:rPr lang="en-US" dirty="0" smtClean="0"/>
              <a:t>Characters (3-11)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428570" y="3636108"/>
            <a:ext cx="2107581" cy="724017"/>
          </a:xfrm>
          <a:prstGeom prst="wedgeRoundRectCallout">
            <a:avLst>
              <a:gd name="adj1" fmla="val -33532"/>
              <a:gd name="adj2" fmla="val 954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</a:t>
            </a:r>
          </a:p>
          <a:p>
            <a:pPr algn="ctr"/>
            <a:r>
              <a:rPr lang="en-US" dirty="0" smtClean="0"/>
              <a:t>Digit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066262" y="5452946"/>
            <a:ext cx="5508704" cy="841104"/>
          </a:xfrm>
          <a:prstGeom prst="wedgeEllipseCallout">
            <a:avLst>
              <a:gd name="adj1" fmla="val -60914"/>
              <a:gd name="adj2" fmla="val -8466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 USA, these correspond to the CUSIP identifier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Index Key</a:t>
            </a:r>
          </a:p>
          <a:p>
            <a:r>
              <a:rPr lang="en-US" dirty="0" smtClean="0"/>
              <a:t>Used to identify corporations and individual people who have filed disclosures with </a:t>
            </a:r>
            <a:r>
              <a:rPr lang="en-US" dirty="0" smtClean="0">
                <a:solidFill>
                  <a:srgbClr val="FF0000"/>
                </a:solidFill>
              </a:rPr>
              <a:t>the SEC</a:t>
            </a:r>
          </a:p>
          <a:p>
            <a:r>
              <a:rPr lang="en-US" dirty="0" smtClean="0"/>
              <a:t>Ten digit number</a:t>
            </a:r>
          </a:p>
          <a:p>
            <a:r>
              <a:rPr lang="en-US" dirty="0" smtClean="0"/>
              <a:t>Rarely changes and never reused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4" y="3857414"/>
            <a:ext cx="5038493" cy="17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Proprietary identifiers can be efficient and precise when working with one data set</a:t>
            </a:r>
          </a:p>
          <a:p>
            <a:r>
              <a:rPr lang="en-US" dirty="0"/>
              <a:t>Ranked from less precise to more precise</a:t>
            </a:r>
          </a:p>
          <a:p>
            <a:pPr lvl="1"/>
            <a:r>
              <a:rPr lang="en-US" dirty="0"/>
              <a:t>Name or Ticker</a:t>
            </a:r>
          </a:p>
          <a:p>
            <a:pPr lvl="1"/>
            <a:r>
              <a:rPr lang="en-US" dirty="0"/>
              <a:t>CUSIP</a:t>
            </a:r>
          </a:p>
          <a:p>
            <a:pPr lvl="2"/>
            <a:r>
              <a:rPr lang="en-US" dirty="0" smtClean="0"/>
              <a:t>SEDOL </a:t>
            </a:r>
            <a:r>
              <a:rPr lang="en-US" dirty="0"/>
              <a:t>or ISIN for non-US companies</a:t>
            </a:r>
          </a:p>
          <a:p>
            <a:pPr lvl="1"/>
            <a:r>
              <a:rPr lang="en-US" dirty="0"/>
              <a:t>Data Vendor’s unique identifiers (Proprietary identifiers)</a:t>
            </a:r>
          </a:p>
          <a:p>
            <a:pPr lvl="2"/>
            <a:r>
              <a:rPr lang="en-US" dirty="0" err="1"/>
              <a:t>Permno</a:t>
            </a:r>
            <a:r>
              <a:rPr lang="en-US" dirty="0"/>
              <a:t>, </a:t>
            </a:r>
            <a:r>
              <a:rPr lang="en-US" dirty="0" err="1"/>
              <a:t>Gvkey</a:t>
            </a:r>
            <a:r>
              <a:rPr lang="en-US" dirty="0"/>
              <a:t>, REDCODE, </a:t>
            </a:r>
            <a:r>
              <a:rPr lang="en-US" dirty="0" smtClean="0"/>
              <a:t>…..</a:t>
            </a:r>
          </a:p>
          <a:p>
            <a:r>
              <a:rPr lang="en-US" dirty="0" smtClean="0"/>
              <a:t>Universal identifiers should be utilized to merge separate data sets</a:t>
            </a:r>
          </a:p>
          <a:p>
            <a:pPr lvl="1"/>
            <a:r>
              <a:rPr lang="en-US" dirty="0" smtClean="0"/>
              <a:t>CUSIP or ISIN can be most effective</a:t>
            </a:r>
          </a:p>
          <a:p>
            <a:pPr lvl="1"/>
            <a:r>
              <a:rPr lang="en-US" dirty="0" smtClean="0"/>
              <a:t>Use ticker or company names as a last resort, or use with specific 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31829269"/>
              </p:ext>
            </p:extLst>
          </p:nvPr>
        </p:nvGraphicFramePr>
        <p:xfrm>
          <a:off x="352492" y="227045"/>
          <a:ext cx="2707950" cy="5915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Cross 36"/>
          <p:cNvSpPr/>
          <p:nvPr/>
        </p:nvSpPr>
        <p:spPr>
          <a:xfrm>
            <a:off x="3060442" y="2536371"/>
            <a:ext cx="1362269" cy="1296956"/>
          </a:xfrm>
          <a:prstGeom prst="plus">
            <a:avLst>
              <a:gd name="adj" fmla="val 35791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4907902" y="227045"/>
            <a:ext cx="6749143" cy="625155"/>
            <a:chOff x="4907902" y="466531"/>
            <a:chExt cx="6749143" cy="802433"/>
          </a:xfrm>
        </p:grpSpPr>
        <p:sp>
          <p:nvSpPr>
            <p:cNvPr id="39" name="Rounded Rectangle 38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OptionMetrics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Markit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Derivatives Markets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Equal 40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07899" y="3241423"/>
            <a:ext cx="6749143" cy="625155"/>
            <a:chOff x="4907902" y="466531"/>
            <a:chExt cx="6749143" cy="802433"/>
          </a:xfrm>
        </p:grpSpPr>
        <p:sp>
          <p:nvSpPr>
            <p:cNvPr id="43" name="Rounded Rectangle 42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RiskMetrics</a:t>
              </a:r>
              <a:r>
                <a:rPr lang="en-US" dirty="0" smtClean="0">
                  <a:solidFill>
                    <a:schemeClr val="tx1"/>
                  </a:solidFill>
                </a:rPr>
                <a:t>, Executive Com</a:t>
              </a: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Boardex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Corporate Governance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Equal 44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07902" y="1724966"/>
            <a:ext cx="6749143" cy="625155"/>
            <a:chOff x="4907902" y="466531"/>
            <a:chExt cx="6749143" cy="802433"/>
          </a:xfrm>
        </p:grpSpPr>
        <p:sp>
          <p:nvSpPr>
            <p:cNvPr id="47" name="Rounded Rectangle 46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CRSP Mutual Funds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Morningstar Direct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Mutual Funds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Equal 48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07902" y="2473927"/>
            <a:ext cx="6749143" cy="625155"/>
            <a:chOff x="4907902" y="466531"/>
            <a:chExt cx="6749143" cy="802433"/>
          </a:xfrm>
        </p:grpSpPr>
        <p:sp>
          <p:nvSpPr>
            <p:cNvPr id="51" name="Rounded Rectangle 50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TASS , HFR, CISDM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Thomson 13F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Hedge Funds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Equal 52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07900" y="987517"/>
            <a:ext cx="6749143" cy="625155"/>
            <a:chOff x="4907902" y="466531"/>
            <a:chExt cx="6749143" cy="802433"/>
          </a:xfrm>
        </p:grpSpPr>
        <p:sp>
          <p:nvSpPr>
            <p:cNvPr id="55" name="Rounded Rectangle 54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NYSE TAQ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ISSM, </a:t>
              </a:r>
              <a:r>
                <a:rPr lang="en-US" dirty="0" err="1" smtClean="0">
                  <a:solidFill>
                    <a:schemeClr val="tx1"/>
                  </a:solidFill>
                </a:rPr>
                <a:t>GovPX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Market Microstructure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Equal 56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907902" y="3977507"/>
            <a:ext cx="6749143" cy="625155"/>
            <a:chOff x="4907902" y="466531"/>
            <a:chExt cx="6749143" cy="802433"/>
          </a:xfrm>
        </p:grpSpPr>
        <p:sp>
          <p:nvSpPr>
            <p:cNvPr id="59" name="Rounded Rectangle 58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SDC Platinum</a:t>
              </a: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GSIOnline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M&amp;A Markets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IPO Markets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Equal 60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07901" y="4729297"/>
            <a:ext cx="6749143" cy="625155"/>
            <a:chOff x="4907902" y="466531"/>
            <a:chExt cx="6749143" cy="802433"/>
          </a:xfrm>
        </p:grpSpPr>
        <p:sp>
          <p:nvSpPr>
            <p:cNvPr id="63" name="Rounded Rectangle 62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IBES</a:t>
              </a: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Zacks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Analysts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Equal 64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07900" y="5541491"/>
            <a:ext cx="6749143" cy="625155"/>
            <a:chOff x="4907902" y="466531"/>
            <a:chExt cx="6749143" cy="802433"/>
          </a:xfrm>
        </p:grpSpPr>
        <p:sp>
          <p:nvSpPr>
            <p:cNvPr id="67" name="Rounded Rectangle 66"/>
            <p:cNvSpPr/>
            <p:nvPr/>
          </p:nvSpPr>
          <p:spPr>
            <a:xfrm>
              <a:off x="4907902" y="466532"/>
              <a:ext cx="2873829" cy="80243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Capital IQ</a:t>
              </a: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Factset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8783216" y="466531"/>
              <a:ext cx="2873829" cy="802432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Capital Structure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Equal 68"/>
            <p:cNvSpPr/>
            <p:nvPr/>
          </p:nvSpPr>
          <p:spPr>
            <a:xfrm>
              <a:off x="7927910" y="634481"/>
              <a:ext cx="709127" cy="466531"/>
            </a:xfrm>
            <a:prstGeom prst="mathEqual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32821837"/>
              </p:ext>
            </p:extLst>
          </p:nvPr>
        </p:nvGraphicFramePr>
        <p:xfrm>
          <a:off x="836607" y="350880"/>
          <a:ext cx="10539141" cy="5625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9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by Company Name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731" y="1825625"/>
            <a:ext cx="105249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with CUSIP for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For e.g. Dell changed their name in July 2003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Dell Computer Corp -&gt; Dell Inc.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ticker remained DELL but the CUSIP changed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Before Name change CUSIP : 24702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10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After Name change (from 7/22/2003) it was 24702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10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CUSIPs have only existed since the late 1960s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We can’t use to match for earlier data</a:t>
            </a:r>
          </a:p>
        </p:txBody>
      </p:sp>
    </p:spTree>
    <p:extLst>
      <p:ext uri="{BB962C8B-B14F-4D97-AF65-F5344CB8AC3E}">
        <p14:creationId xmlns:p14="http://schemas.microsoft.com/office/powerpoint/2010/main" val="259792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 Change Over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1789"/>
            <a:ext cx="10256520" cy="44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: Understand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Header vs. Historical Identifiers : understand the nature of the data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Do you databases have “Names” datasets: Mappings between proprietary identifiers and universal identifiers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Issue vs. Company specific : relaxing the mapping conditions accordingly (e.g. 6-digit CUSIP vs. 8-digit CUSIP)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Always use Multi-step approach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Link Table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Merging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Periodicity of different datasets : do not assume same date/time frequencies, test it, and use flexible joins</a:t>
            </a:r>
          </a:p>
        </p:txBody>
      </p:sp>
    </p:spTree>
    <p:extLst>
      <p:ext uri="{BB962C8B-B14F-4D97-AF65-F5344CB8AC3E}">
        <p14:creationId xmlns:p14="http://schemas.microsoft.com/office/powerpoint/2010/main" val="42562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: Rules and Definitions of Universal 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Tickers, 8-digit CUSIPs, and ISINs identify securities. 6-digit CUSIP is company specific. Ticker is assigned by exchange. CUSIP by S&amp;P CUSIP bureau. ISIN is 12-digit identifier based on CUSIP for US companies. </a:t>
            </a:r>
            <a:r>
              <a:rPr lang="en-US" dirty="0" smtClean="0">
                <a:solidFill>
                  <a:srgbClr val="FF0000"/>
                </a:solidFill>
              </a:rPr>
              <a:t>ALL can change over time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Stock tickers are exchange specific, have suffixes, can change, and </a:t>
            </a:r>
            <a:r>
              <a:rPr lang="en-US" dirty="0" smtClean="0">
                <a:solidFill>
                  <a:srgbClr val="FF0000"/>
                </a:solidFill>
              </a:rPr>
              <a:t>often</a:t>
            </a:r>
            <a:r>
              <a:rPr lang="en-US" dirty="0" smtClean="0"/>
              <a:t> are reused.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Rule : Always use tickers with dates (and exchanges) in linking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CUSIPs and ISINs also change but are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recycled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Rule: Most effective Linking. Use entire 8-digit CUSIP or 12-digit ISIN to link issue-specific data (price, volume, EPS,…)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Rule : CUSIP and ISIN issue identifiers are not exchange-specific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: Rules and Definitions of Universal 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CIK is the Company’s Filing Number at the SEC, and </a:t>
            </a:r>
            <a:r>
              <a:rPr lang="en-US" dirty="0" smtClean="0">
                <a:solidFill>
                  <a:srgbClr val="FF0000"/>
                </a:solidFill>
              </a:rPr>
              <a:t>can</a:t>
            </a:r>
            <a:r>
              <a:rPr lang="en-US" dirty="0" smtClean="0"/>
              <a:t> change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Rule : Use GVKEY-CIK Link Table in WRDS, to track all filings of a certain company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Neither</a:t>
            </a:r>
            <a:r>
              <a:rPr lang="en-US" dirty="0" smtClean="0"/>
              <a:t> ticker, CUSIP, ISIN, or CIK may identify a M&amp;A/Restructuring path for a company /security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Company names are often abbreviated/manipulated by data vendors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Rule : Very difficult to write a reliable merging program using company names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Lost links, </a:t>
            </a:r>
            <a:r>
              <a:rPr lang="en-US" dirty="0" err="1" smtClean="0"/>
              <a:t>unlinkable</a:t>
            </a:r>
            <a:r>
              <a:rPr lang="en-US" dirty="0" smtClean="0"/>
              <a:t> cases, and wrong links create </a:t>
            </a:r>
            <a:r>
              <a:rPr lang="en-US" dirty="0" smtClean="0">
                <a:solidFill>
                  <a:srgbClr val="FF0000"/>
                </a:solidFill>
              </a:rPr>
              <a:t>survivorship biases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research use CRSP </a:t>
            </a:r>
            <a:r>
              <a:rPr lang="en-US" dirty="0" err="1" smtClean="0">
                <a:solidFill>
                  <a:srgbClr val="FF0000"/>
                </a:solidFill>
              </a:rPr>
              <a:t>Permno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Permco</a:t>
            </a:r>
            <a:r>
              <a:rPr lang="en-US" dirty="0" smtClean="0"/>
              <a:t> or </a:t>
            </a:r>
            <a:r>
              <a:rPr lang="en-US" dirty="0" err="1" smtClean="0"/>
              <a:t>Compustat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GVKEY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CRSP </a:t>
            </a:r>
            <a:r>
              <a:rPr lang="en-US" dirty="0" err="1" smtClean="0"/>
              <a:t>Permno</a:t>
            </a:r>
            <a:r>
              <a:rPr lang="en-US" dirty="0" smtClean="0"/>
              <a:t>/</a:t>
            </a:r>
            <a:r>
              <a:rPr lang="en-US" dirty="0" err="1" smtClean="0"/>
              <a:t>Permco</a:t>
            </a:r>
            <a:r>
              <a:rPr lang="en-US" dirty="0" smtClean="0"/>
              <a:t> (5 digit number)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Permno</a:t>
            </a:r>
            <a:r>
              <a:rPr lang="en-US" dirty="0" smtClean="0"/>
              <a:t> identifies securities 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Permco</a:t>
            </a:r>
            <a:r>
              <a:rPr lang="en-US" dirty="0" smtClean="0"/>
              <a:t> identifies companies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Permno</a:t>
            </a:r>
            <a:r>
              <a:rPr lang="en-US" dirty="0" smtClean="0"/>
              <a:t> and </a:t>
            </a:r>
            <a:r>
              <a:rPr lang="en-US" dirty="0" err="1" smtClean="0"/>
              <a:t>Permco</a:t>
            </a:r>
            <a:r>
              <a:rPr lang="en-US" dirty="0" smtClean="0"/>
              <a:t> do not change when a company changes their name or ticker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Never Reassigned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Compustat</a:t>
            </a:r>
            <a:r>
              <a:rPr lang="en-US" dirty="0" smtClean="0"/>
              <a:t> GVKEY (6 digit number)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GVKEY represents a company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GVKEY is mapped to the most recent ticker, company name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GVKEY doesn’t change through the life of a company</a:t>
            </a:r>
          </a:p>
        </p:txBody>
      </p:sp>
    </p:spTree>
    <p:extLst>
      <p:ext uri="{BB962C8B-B14F-4D97-AF65-F5344CB8AC3E}">
        <p14:creationId xmlns:p14="http://schemas.microsoft.com/office/powerpoint/2010/main" val="42827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unique identifiers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89" y="1825625"/>
            <a:ext cx="10776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necessary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Most data are available from the WRDS</a:t>
            </a:r>
          </a:p>
          <a:p>
            <a:pPr>
              <a:lnSpc>
                <a:spcPct val="150000"/>
              </a:lnSpc>
            </a:pPr>
            <a:r>
              <a:rPr lang="en-US" dirty="0"/>
              <a:t>Some data can be extracted from some commercial data vendors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SDC Platinum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Datastream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Bloomberg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Morningstar Direct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Nanex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Exchanges (CBOE, CME, ….)</a:t>
            </a:r>
          </a:p>
        </p:txBody>
      </p:sp>
    </p:spTree>
    <p:extLst>
      <p:ext uri="{BB962C8B-B14F-4D97-AF65-F5344CB8AC3E}">
        <p14:creationId xmlns:p14="http://schemas.microsoft.com/office/powerpoint/2010/main" val="41732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from the WRDS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WRDS stands for Wharton Research Data Service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WRDS aggregates and standardizes financial data into a standard format and makes it to subscribers</a:t>
            </a:r>
          </a:p>
          <a:p>
            <a:pPr>
              <a:lnSpc>
                <a:spcPct val="150000"/>
              </a:lnSpc>
            </a:pPr>
            <a:r>
              <a:rPr lang="en-US" dirty="0"/>
              <a:t>WRDS is a single destination for many of the leading databases</a:t>
            </a:r>
          </a:p>
          <a:p>
            <a:pPr>
              <a:lnSpc>
                <a:spcPct val="150000"/>
              </a:lnSpc>
            </a:pPr>
            <a:r>
              <a:rPr lang="en-US" dirty="0"/>
              <a:t>WRDS is Internet-based with multiple access options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Web queries : easy-to-use, point-and-click interface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PC SAS CONNECT remote libraries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UNIX X-Window and batch job </a:t>
            </a:r>
            <a:r>
              <a:rPr lang="en-US" dirty="0" smtClean="0"/>
              <a:t>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WRDS subscribers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05" y="1901312"/>
            <a:ext cx="9882675" cy="42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wrds-web.wharton.upenn.edu</a:t>
            </a:r>
            <a:endParaRPr lang="en-US" dirty="0" smtClean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WRDS 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29" y="1830725"/>
            <a:ext cx="9216702" cy="43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1389</TotalTime>
  <Words>1556</Words>
  <Application>Microsoft Office PowerPoint</Application>
  <PresentationFormat>Widescreen</PresentationFormat>
  <Paragraphs>322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</vt:lpstr>
      <vt:lpstr>Calibri Light</vt:lpstr>
      <vt:lpstr>Courier New</vt:lpstr>
      <vt:lpstr>Retrospect</vt:lpstr>
      <vt:lpstr>WRDS Platform</vt:lpstr>
      <vt:lpstr>Outline</vt:lpstr>
      <vt:lpstr>PowerPoint Presentation</vt:lpstr>
      <vt:lpstr>PowerPoint Presentation</vt:lpstr>
      <vt:lpstr>How to get necessary data</vt:lpstr>
      <vt:lpstr>Data from the WRDS</vt:lpstr>
      <vt:lpstr>Map of WRDS subscribers</vt:lpstr>
      <vt:lpstr>Where?</vt:lpstr>
      <vt:lpstr>WRDS login page</vt:lpstr>
      <vt:lpstr>WRDS Home page (After login)</vt:lpstr>
      <vt:lpstr>Let’s retrieve stock price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Web-query is convenient, but…</vt:lpstr>
      <vt:lpstr>PowerPoint Presentation</vt:lpstr>
      <vt:lpstr>Sign on the Remote Server (PC SAS)</vt:lpstr>
      <vt:lpstr>Query</vt:lpstr>
      <vt:lpstr>SAS Codes </vt:lpstr>
      <vt:lpstr>PowerPoint Presentation</vt:lpstr>
      <vt:lpstr>PowerPoint Presentation</vt:lpstr>
      <vt:lpstr>PowerPoint Presentation</vt:lpstr>
      <vt:lpstr>Another way to use the WRDS (WRDS via Unix)</vt:lpstr>
      <vt:lpstr>WRDS Connections via SSH</vt:lpstr>
      <vt:lpstr>PowerPoint Presentation</vt:lpstr>
      <vt:lpstr>PowerPoint Presentation</vt:lpstr>
      <vt:lpstr>Unix Access</vt:lpstr>
      <vt:lpstr>Identifiers</vt:lpstr>
      <vt:lpstr>Identifiers</vt:lpstr>
      <vt:lpstr>Identifiers</vt:lpstr>
      <vt:lpstr>Company Name</vt:lpstr>
      <vt:lpstr>Ticker</vt:lpstr>
      <vt:lpstr>CUSIP</vt:lpstr>
      <vt:lpstr>SEDOL</vt:lpstr>
      <vt:lpstr>ISIN</vt:lpstr>
      <vt:lpstr>CIK</vt:lpstr>
      <vt:lpstr>Choosing an identifier</vt:lpstr>
      <vt:lpstr>PowerPoint Presentation</vt:lpstr>
      <vt:lpstr>Linking by Company Name</vt:lpstr>
      <vt:lpstr>Difficulties with CUSIP for Research</vt:lpstr>
      <vt:lpstr>Companies Change Over Time</vt:lpstr>
      <vt:lpstr>Best Practices : Understand Your Data</vt:lpstr>
      <vt:lpstr>Best Practices : Rules and Definitions of Universal Identifiers</vt:lpstr>
      <vt:lpstr>Best Practices : Rules and Definitions of Universal Identifiers</vt:lpstr>
      <vt:lpstr>Most research use CRSP Permno/Permco or Compustat GVKEY</vt:lpstr>
      <vt:lpstr>Examples of unique identifiers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daejin</dc:creator>
  <cp:lastModifiedBy>daejin</cp:lastModifiedBy>
  <cp:revision>79</cp:revision>
  <dcterms:created xsi:type="dcterms:W3CDTF">2017-02-04T05:14:54Z</dcterms:created>
  <dcterms:modified xsi:type="dcterms:W3CDTF">2017-03-07T05:04:08Z</dcterms:modified>
</cp:coreProperties>
</file>